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423" r:id="rId3"/>
    <p:sldId id="413" r:id="rId4"/>
    <p:sldId id="415" r:id="rId5"/>
    <p:sldId id="369" r:id="rId6"/>
    <p:sldId id="422" r:id="rId7"/>
    <p:sldId id="421" r:id="rId8"/>
    <p:sldId id="412" r:id="rId9"/>
    <p:sldId id="428" r:id="rId10"/>
    <p:sldId id="429" r:id="rId11"/>
    <p:sldId id="414" r:id="rId12"/>
    <p:sldId id="424" r:id="rId13"/>
    <p:sldId id="430" r:id="rId14"/>
    <p:sldId id="425" r:id="rId15"/>
    <p:sldId id="426" r:id="rId16"/>
    <p:sldId id="427" r:id="rId17"/>
    <p:sldId id="40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FF246-C24B-45B6-A623-25AC4163C3BD}" v="661" dt="2024-03-22T07:56:07.0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87" autoAdjust="0"/>
  </p:normalViewPr>
  <p:slideViewPr>
    <p:cSldViewPr snapToGrid="0">
      <p:cViewPr>
        <p:scale>
          <a:sx n="72" d="100"/>
          <a:sy n="72" d="100"/>
        </p:scale>
        <p:origin x="1075" y="-302"/>
      </p:cViewPr>
      <p:guideLst/>
    </p:cSldViewPr>
  </p:slideViewPr>
  <p:notesTextViewPr>
    <p:cViewPr>
      <p:scale>
        <a:sx n="3" d="2"/>
        <a:sy n="3" d="2"/>
      </p:scale>
      <p:origin x="0" y="-4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87FF246-C24B-45B6-A623-25AC4163C3BD}"/>
    <pc:docChg chg="undo custSel addSld delSld modSld sldOrd">
      <pc:chgData name="Gerjan de Ruiter" userId="5d7c516b-9dcd-41a8-99d3-54425d29895b" providerId="ADAL" clId="{C87FF246-C24B-45B6-A623-25AC4163C3BD}" dt="2024-03-22T08:23:56.629" v="4542" actId="20577"/>
      <pc:docMkLst>
        <pc:docMk/>
      </pc:docMkLst>
      <pc:sldChg chg="delSp modSp add mod modAnim modNotesTx">
        <pc:chgData name="Gerjan de Ruiter" userId="5d7c516b-9dcd-41a8-99d3-54425d29895b" providerId="ADAL" clId="{C87FF246-C24B-45B6-A623-25AC4163C3BD}" dt="2024-03-20T12:25:38.855" v="1720" actId="20577"/>
        <pc:sldMkLst>
          <pc:docMk/>
          <pc:sldMk cId="3422065533" sldId="369"/>
        </pc:sldMkLst>
        <pc:spChg chg="mod">
          <ac:chgData name="Gerjan de Ruiter" userId="5d7c516b-9dcd-41a8-99d3-54425d29895b" providerId="ADAL" clId="{C87FF246-C24B-45B6-A623-25AC4163C3BD}" dt="2024-03-19T10:11:41.592" v="123" actId="20577"/>
          <ac:spMkLst>
            <pc:docMk/>
            <pc:sldMk cId="3422065533" sldId="369"/>
            <ac:spMk id="2" creationId="{90E97218-FF12-4073-B4C1-FABB34F5A944}"/>
          </ac:spMkLst>
        </pc:spChg>
        <pc:spChg chg="mod">
          <ac:chgData name="Gerjan de Ruiter" userId="5d7c516b-9dcd-41a8-99d3-54425d29895b" providerId="ADAL" clId="{C87FF246-C24B-45B6-A623-25AC4163C3BD}" dt="2024-03-20T12:25:38.855" v="1720" actId="20577"/>
          <ac:spMkLst>
            <pc:docMk/>
            <pc:sldMk cId="3422065533" sldId="369"/>
            <ac:spMk id="11" creationId="{9F5B4785-757F-452C-866A-68B6A4537EDA}"/>
          </ac:spMkLst>
        </pc:spChg>
        <pc:picChg chg="del">
          <ac:chgData name="Gerjan de Ruiter" userId="5d7c516b-9dcd-41a8-99d3-54425d29895b" providerId="ADAL" clId="{C87FF246-C24B-45B6-A623-25AC4163C3BD}" dt="2024-03-13T15:18:33.274" v="1" actId="478"/>
          <ac:picMkLst>
            <pc:docMk/>
            <pc:sldMk cId="3422065533" sldId="369"/>
            <ac:picMk id="7" creationId="{6186F92B-0197-4973-A39D-6BCB0E94C5AC}"/>
          </ac:picMkLst>
        </pc:picChg>
        <pc:picChg chg="mod">
          <ac:chgData name="Gerjan de Ruiter" userId="5d7c516b-9dcd-41a8-99d3-54425d29895b" providerId="ADAL" clId="{C87FF246-C24B-45B6-A623-25AC4163C3BD}" dt="2024-03-19T10:07:56.400" v="100" actId="1076"/>
          <ac:picMkLst>
            <pc:docMk/>
            <pc:sldMk cId="3422065533" sldId="369"/>
            <ac:picMk id="1026" creationId="{2A86B1D3-A8F7-75E5-C6C8-E847B2759AAD}"/>
          </ac:picMkLst>
        </pc:picChg>
      </pc:sldChg>
      <pc:sldChg chg="addSp delSp modSp new del mod">
        <pc:chgData name="Gerjan de Ruiter" userId="5d7c516b-9dcd-41a8-99d3-54425d29895b" providerId="ADAL" clId="{C87FF246-C24B-45B6-A623-25AC4163C3BD}" dt="2024-03-13T15:25:37.370" v="31" actId="47"/>
        <pc:sldMkLst>
          <pc:docMk/>
          <pc:sldMk cId="1303962745" sldId="370"/>
        </pc:sldMkLst>
        <pc:spChg chg="del">
          <ac:chgData name="Gerjan de Ruiter" userId="5d7c516b-9dcd-41a8-99d3-54425d29895b" providerId="ADAL" clId="{C87FF246-C24B-45B6-A623-25AC4163C3BD}" dt="2024-03-13T15:23:04.931" v="4" actId="22"/>
          <ac:spMkLst>
            <pc:docMk/>
            <pc:sldMk cId="1303962745" sldId="370"/>
            <ac:spMk id="3" creationId="{EA7DE265-4DF0-DD8A-C656-E0F6123F2293}"/>
          </ac:spMkLst>
        </pc:spChg>
        <pc:spChg chg="add mod">
          <ac:chgData name="Gerjan de Ruiter" userId="5d7c516b-9dcd-41a8-99d3-54425d29895b" providerId="ADAL" clId="{C87FF246-C24B-45B6-A623-25AC4163C3BD}" dt="2024-03-13T15:25:35.016" v="30" actId="478"/>
          <ac:spMkLst>
            <pc:docMk/>
            <pc:sldMk cId="1303962745" sldId="370"/>
            <ac:spMk id="9" creationId="{1CA85EAB-8082-FD60-A540-9E4A0B2EF36A}"/>
          </ac:spMkLst>
        </pc:spChg>
        <pc:picChg chg="add del mod ord">
          <ac:chgData name="Gerjan de Ruiter" userId="5d7c516b-9dcd-41a8-99d3-54425d29895b" providerId="ADAL" clId="{C87FF246-C24B-45B6-A623-25AC4163C3BD}" dt="2024-03-13T15:25:35.016" v="30" actId="478"/>
          <ac:picMkLst>
            <pc:docMk/>
            <pc:sldMk cId="1303962745" sldId="370"/>
            <ac:picMk id="5" creationId="{075E0D0B-A8A5-21D6-ECDF-DCD1DA2547F1}"/>
          </ac:picMkLst>
        </pc:picChg>
        <pc:picChg chg="add del mod">
          <ac:chgData name="Gerjan de Ruiter" userId="5d7c516b-9dcd-41a8-99d3-54425d29895b" providerId="ADAL" clId="{C87FF246-C24B-45B6-A623-25AC4163C3BD}" dt="2024-03-13T15:25:34.506" v="29" actId="478"/>
          <ac:picMkLst>
            <pc:docMk/>
            <pc:sldMk cId="1303962745" sldId="370"/>
            <ac:picMk id="6" creationId="{9EB8390A-7C66-2410-2897-79E215D118CA}"/>
          </ac:picMkLst>
        </pc:picChg>
        <pc:picChg chg="add mod">
          <ac:chgData name="Gerjan de Ruiter" userId="5d7c516b-9dcd-41a8-99d3-54425d29895b" providerId="ADAL" clId="{C87FF246-C24B-45B6-A623-25AC4163C3BD}" dt="2024-03-13T15:25:27.070" v="26" actId="1076"/>
          <ac:picMkLst>
            <pc:docMk/>
            <pc:sldMk cId="1303962745" sldId="370"/>
            <ac:picMk id="7" creationId="{7AB30B17-3EFA-BF0C-6262-88E447E01B2B}"/>
          </ac:picMkLst>
        </pc:picChg>
      </pc:sldChg>
      <pc:sldChg chg="addSp delSp modSp new del mod">
        <pc:chgData name="Gerjan de Ruiter" userId="5d7c516b-9dcd-41a8-99d3-54425d29895b" providerId="ADAL" clId="{C87FF246-C24B-45B6-A623-25AC4163C3BD}" dt="2024-03-13T15:25:38.376" v="32" actId="47"/>
        <pc:sldMkLst>
          <pc:docMk/>
          <pc:sldMk cId="442191743" sldId="371"/>
        </pc:sldMkLst>
        <pc:spChg chg="del">
          <ac:chgData name="Gerjan de Ruiter" userId="5d7c516b-9dcd-41a8-99d3-54425d29895b" providerId="ADAL" clId="{C87FF246-C24B-45B6-A623-25AC4163C3BD}" dt="2024-03-13T15:23:44.725" v="9" actId="22"/>
          <ac:spMkLst>
            <pc:docMk/>
            <pc:sldMk cId="442191743" sldId="371"/>
            <ac:spMk id="3" creationId="{52BA86CE-25B5-322A-AF2D-34DDCE1EF72F}"/>
          </ac:spMkLst>
        </pc:spChg>
        <pc:picChg chg="add del">
          <ac:chgData name="Gerjan de Ruiter" userId="5d7c516b-9dcd-41a8-99d3-54425d29895b" providerId="ADAL" clId="{C87FF246-C24B-45B6-A623-25AC4163C3BD}" dt="2024-03-13T15:23:43.541" v="8" actId="22"/>
          <ac:picMkLst>
            <pc:docMk/>
            <pc:sldMk cId="442191743" sldId="371"/>
            <ac:picMk id="5" creationId="{59D69577-EF5A-1B08-9678-1F3E61BBCC28}"/>
          </ac:picMkLst>
        </pc:picChg>
        <pc:picChg chg="add mod ord">
          <ac:chgData name="Gerjan de Ruiter" userId="5d7c516b-9dcd-41a8-99d3-54425d29895b" providerId="ADAL" clId="{C87FF246-C24B-45B6-A623-25AC4163C3BD}" dt="2024-03-13T15:23:44.725" v="9" actId="22"/>
          <ac:picMkLst>
            <pc:docMk/>
            <pc:sldMk cId="442191743" sldId="371"/>
            <ac:picMk id="7" creationId="{F91D9888-E140-38DB-5F88-9B30C2112419}"/>
          </ac:picMkLst>
        </pc:picChg>
      </pc:sldChg>
      <pc:sldChg chg="addSp delSp modSp new del mod modClrScheme chgLayout">
        <pc:chgData name="Gerjan de Ruiter" userId="5d7c516b-9dcd-41a8-99d3-54425d29895b" providerId="ADAL" clId="{C87FF246-C24B-45B6-A623-25AC4163C3BD}" dt="2024-03-20T12:14:35.077" v="591" actId="47"/>
        <pc:sldMkLst>
          <pc:docMk/>
          <pc:sldMk cId="476495694" sldId="372"/>
        </pc:sldMkLst>
        <pc:spChg chg="del">
          <ac:chgData name="Gerjan de Ruiter" userId="5d7c516b-9dcd-41a8-99d3-54425d29895b" providerId="ADAL" clId="{C87FF246-C24B-45B6-A623-25AC4163C3BD}" dt="2024-03-13T15:25:49.536" v="35" actId="478"/>
          <ac:spMkLst>
            <pc:docMk/>
            <pc:sldMk cId="476495694" sldId="372"/>
            <ac:spMk id="2" creationId="{1B886C01-AD89-7387-8FBC-DE4ABC2A3D13}"/>
          </ac:spMkLst>
        </pc:spChg>
        <pc:spChg chg="del">
          <ac:chgData name="Gerjan de Ruiter" userId="5d7c516b-9dcd-41a8-99d3-54425d29895b" providerId="ADAL" clId="{C87FF246-C24B-45B6-A623-25AC4163C3BD}" dt="2024-03-13T15:24:45.865" v="11" actId="22"/>
          <ac:spMkLst>
            <pc:docMk/>
            <pc:sldMk cId="476495694" sldId="372"/>
            <ac:spMk id="3" creationId="{762C86A5-DCCA-7D17-A8B6-8381941ACCD2}"/>
          </ac:spMkLst>
        </pc:spChg>
        <pc:spChg chg="add mod">
          <ac:chgData name="Gerjan de Ruiter" userId="5d7c516b-9dcd-41a8-99d3-54425d29895b" providerId="ADAL" clId="{C87FF246-C24B-45B6-A623-25AC4163C3BD}" dt="2024-03-13T15:26:30.980" v="95" actId="20577"/>
          <ac:spMkLst>
            <pc:docMk/>
            <pc:sldMk cId="476495694" sldId="372"/>
            <ac:spMk id="10" creationId="{B112DEE8-5CF1-4DD0-DF5C-596D7EE0DF80}"/>
          </ac:spMkLst>
        </pc:spChg>
        <pc:spChg chg="add mod">
          <ac:chgData name="Gerjan de Ruiter" userId="5d7c516b-9dcd-41a8-99d3-54425d29895b" providerId="ADAL" clId="{C87FF246-C24B-45B6-A623-25AC4163C3BD}" dt="2024-03-13T15:26:33.421" v="96" actId="5793"/>
          <ac:spMkLst>
            <pc:docMk/>
            <pc:sldMk cId="476495694" sldId="372"/>
            <ac:spMk id="12" creationId="{AA343FFA-EFD4-A2A2-1C6A-A685A7541BAC}"/>
          </ac:spMkLst>
        </pc:spChg>
        <pc:picChg chg="add mod ord">
          <ac:chgData name="Gerjan de Ruiter" userId="5d7c516b-9dcd-41a8-99d3-54425d29895b" providerId="ADAL" clId="{C87FF246-C24B-45B6-A623-25AC4163C3BD}" dt="2024-03-13T15:26:10.337" v="39" actId="26606"/>
          <ac:picMkLst>
            <pc:docMk/>
            <pc:sldMk cId="476495694" sldId="372"/>
            <ac:picMk id="5" creationId="{61C9F78D-BB88-54CE-3A35-B02D23208B60}"/>
          </ac:picMkLst>
        </pc:picChg>
      </pc:sldChg>
      <pc:sldChg chg="del">
        <pc:chgData name="Gerjan de Ruiter" userId="5d7c516b-9dcd-41a8-99d3-54425d29895b" providerId="ADAL" clId="{C87FF246-C24B-45B6-A623-25AC4163C3BD}" dt="2024-03-20T12:14:31" v="588" actId="47"/>
        <pc:sldMkLst>
          <pc:docMk/>
          <pc:sldMk cId="2069944567" sldId="373"/>
        </pc:sldMkLst>
      </pc:sldChg>
      <pc:sldChg chg="del">
        <pc:chgData name="Gerjan de Ruiter" userId="5d7c516b-9dcd-41a8-99d3-54425d29895b" providerId="ADAL" clId="{C87FF246-C24B-45B6-A623-25AC4163C3BD}" dt="2024-03-19T10:07:48.661" v="97" actId="47"/>
        <pc:sldMkLst>
          <pc:docMk/>
          <pc:sldMk cId="1933731420" sldId="375"/>
        </pc:sldMkLst>
      </pc:sldChg>
      <pc:sldChg chg="add ord">
        <pc:chgData name="Gerjan de Ruiter" userId="5d7c516b-9dcd-41a8-99d3-54425d29895b" providerId="ADAL" clId="{C87FF246-C24B-45B6-A623-25AC4163C3BD}" dt="2024-03-22T07:56:13.133" v="3909"/>
        <pc:sldMkLst>
          <pc:docMk/>
          <pc:sldMk cId="2758938624" sldId="402"/>
        </pc:sldMkLst>
      </pc:sldChg>
      <pc:sldChg chg="del">
        <pc:chgData name="Gerjan de Ruiter" userId="5d7c516b-9dcd-41a8-99d3-54425d29895b" providerId="ADAL" clId="{C87FF246-C24B-45B6-A623-25AC4163C3BD}" dt="2024-03-20T12:21:19.685" v="1551" actId="47"/>
        <pc:sldMkLst>
          <pc:docMk/>
          <pc:sldMk cId="501220811" sldId="406"/>
        </pc:sldMkLst>
      </pc:sldChg>
      <pc:sldChg chg="del">
        <pc:chgData name="Gerjan de Ruiter" userId="5d7c516b-9dcd-41a8-99d3-54425d29895b" providerId="ADAL" clId="{C87FF246-C24B-45B6-A623-25AC4163C3BD}" dt="2024-03-19T10:07:49.784" v="98" actId="47"/>
        <pc:sldMkLst>
          <pc:docMk/>
          <pc:sldMk cId="622717465" sldId="407"/>
        </pc:sldMkLst>
      </pc:sldChg>
      <pc:sldChg chg="del">
        <pc:chgData name="Gerjan de Ruiter" userId="5d7c516b-9dcd-41a8-99d3-54425d29895b" providerId="ADAL" clId="{C87FF246-C24B-45B6-A623-25AC4163C3BD}" dt="2024-03-19T10:07:50.760" v="99" actId="47"/>
        <pc:sldMkLst>
          <pc:docMk/>
          <pc:sldMk cId="4081459841" sldId="408"/>
        </pc:sldMkLst>
      </pc:sldChg>
      <pc:sldChg chg="del">
        <pc:chgData name="Gerjan de Ruiter" userId="5d7c516b-9dcd-41a8-99d3-54425d29895b" providerId="ADAL" clId="{C87FF246-C24B-45B6-A623-25AC4163C3BD}" dt="2024-03-20T12:14:33.254" v="589" actId="47"/>
        <pc:sldMkLst>
          <pc:docMk/>
          <pc:sldMk cId="2927537730" sldId="410"/>
        </pc:sldMkLst>
      </pc:sldChg>
      <pc:sldChg chg="del">
        <pc:chgData name="Gerjan de Ruiter" userId="5d7c516b-9dcd-41a8-99d3-54425d29895b" providerId="ADAL" clId="{C87FF246-C24B-45B6-A623-25AC4163C3BD}" dt="2024-03-20T12:14:34.132" v="590" actId="47"/>
        <pc:sldMkLst>
          <pc:docMk/>
          <pc:sldMk cId="314823338" sldId="411"/>
        </pc:sldMkLst>
      </pc:sldChg>
      <pc:sldChg chg="modSp new mod modAnim">
        <pc:chgData name="Gerjan de Ruiter" userId="5d7c516b-9dcd-41a8-99d3-54425d29895b" providerId="ADAL" clId="{C87FF246-C24B-45B6-A623-25AC4163C3BD}" dt="2024-03-20T12:20:12.883" v="1536"/>
        <pc:sldMkLst>
          <pc:docMk/>
          <pc:sldMk cId="3537006014" sldId="412"/>
        </pc:sldMkLst>
        <pc:spChg chg="mod">
          <ac:chgData name="Gerjan de Ruiter" userId="5d7c516b-9dcd-41a8-99d3-54425d29895b" providerId="ADAL" clId="{C87FF246-C24B-45B6-A623-25AC4163C3BD}" dt="2024-03-20T12:17:02.367" v="1084" actId="20577"/>
          <ac:spMkLst>
            <pc:docMk/>
            <pc:sldMk cId="3537006014" sldId="412"/>
            <ac:spMk id="2" creationId="{B082D6FC-10E9-8603-8565-468DB540AFD6}"/>
          </ac:spMkLst>
        </pc:spChg>
        <pc:spChg chg="mod">
          <ac:chgData name="Gerjan de Ruiter" userId="5d7c516b-9dcd-41a8-99d3-54425d29895b" providerId="ADAL" clId="{C87FF246-C24B-45B6-A623-25AC4163C3BD}" dt="2024-03-20T12:19:58.911" v="1534" actId="20577"/>
          <ac:spMkLst>
            <pc:docMk/>
            <pc:sldMk cId="3537006014" sldId="412"/>
            <ac:spMk id="3" creationId="{6301A1D1-06DD-906C-AC00-8F76574EEE3A}"/>
          </ac:spMkLst>
        </pc:spChg>
      </pc:sldChg>
      <pc:sldChg chg="addSp delSp modSp add mod ord modClrScheme chgLayout modNotesTx">
        <pc:chgData name="Gerjan de Ruiter" userId="5d7c516b-9dcd-41a8-99d3-54425d29895b" providerId="ADAL" clId="{C87FF246-C24B-45B6-A623-25AC4163C3BD}" dt="2024-03-20T12:25:28.375" v="1718" actId="20577"/>
        <pc:sldMkLst>
          <pc:docMk/>
          <pc:sldMk cId="1057481522" sldId="413"/>
        </pc:sldMkLst>
        <pc:spChg chg="add del mod">
          <ac:chgData name="Gerjan de Ruiter" userId="5d7c516b-9dcd-41a8-99d3-54425d29895b" providerId="ADAL" clId="{C87FF246-C24B-45B6-A623-25AC4163C3BD}" dt="2024-03-20T12:22:16.219" v="1555" actId="26606"/>
          <ac:spMkLst>
            <pc:docMk/>
            <pc:sldMk cId="1057481522" sldId="413"/>
            <ac:spMk id="2" creationId="{B082D6FC-10E9-8603-8565-468DB540AFD6}"/>
          </ac:spMkLst>
        </pc:spChg>
        <pc:spChg chg="del">
          <ac:chgData name="Gerjan de Ruiter" userId="5d7c516b-9dcd-41a8-99d3-54425d29895b" providerId="ADAL" clId="{C87FF246-C24B-45B6-A623-25AC4163C3BD}" dt="2024-03-20T12:22:04.940" v="1552"/>
          <ac:spMkLst>
            <pc:docMk/>
            <pc:sldMk cId="1057481522" sldId="413"/>
            <ac:spMk id="3" creationId="{6301A1D1-06DD-906C-AC00-8F76574EEE3A}"/>
          </ac:spMkLst>
        </pc:spChg>
        <pc:spChg chg="add mod">
          <ac:chgData name="Gerjan de Ruiter" userId="5d7c516b-9dcd-41a8-99d3-54425d29895b" providerId="ADAL" clId="{C87FF246-C24B-45B6-A623-25AC4163C3BD}" dt="2024-03-20T12:22:46.682" v="1603" actId="20577"/>
          <ac:spMkLst>
            <pc:docMk/>
            <pc:sldMk cId="1057481522" sldId="413"/>
            <ac:spMk id="2055" creationId="{A1331246-F740-0B75-1096-A4E89C829C49}"/>
          </ac:spMkLst>
        </pc:spChg>
        <pc:spChg chg="add mod">
          <ac:chgData name="Gerjan de Ruiter" userId="5d7c516b-9dcd-41a8-99d3-54425d29895b" providerId="ADAL" clId="{C87FF246-C24B-45B6-A623-25AC4163C3BD}" dt="2024-03-20T12:25:28.375" v="1718" actId="20577"/>
          <ac:spMkLst>
            <pc:docMk/>
            <pc:sldMk cId="1057481522" sldId="413"/>
            <ac:spMk id="2057" creationId="{B3B287DE-E776-10DD-202B-2341586CC09B}"/>
          </ac:spMkLst>
        </pc:spChg>
        <pc:picChg chg="add mod">
          <ac:chgData name="Gerjan de Ruiter" userId="5d7c516b-9dcd-41a8-99d3-54425d29895b" providerId="ADAL" clId="{C87FF246-C24B-45B6-A623-25AC4163C3BD}" dt="2024-03-20T12:22:33.742" v="1582" actId="1076"/>
          <ac:picMkLst>
            <pc:docMk/>
            <pc:sldMk cId="1057481522" sldId="413"/>
            <ac:picMk id="2050" creationId="{FC77AB19-3C6D-F915-39CE-693AB1CE0244}"/>
          </ac:picMkLst>
        </pc:picChg>
      </pc:sldChg>
      <pc:sldChg chg="addSp delSp modSp add mod ord">
        <pc:chgData name="Gerjan de Ruiter" userId="5d7c516b-9dcd-41a8-99d3-54425d29895b" providerId="ADAL" clId="{C87FF246-C24B-45B6-A623-25AC4163C3BD}" dt="2024-03-20T12:21:12.351" v="1548" actId="1076"/>
        <pc:sldMkLst>
          <pc:docMk/>
          <pc:sldMk cId="1093945229" sldId="414"/>
        </pc:sldMkLst>
        <pc:spChg chg="del mod">
          <ac:chgData name="Gerjan de Ruiter" userId="5d7c516b-9dcd-41a8-99d3-54425d29895b" providerId="ADAL" clId="{C87FF246-C24B-45B6-A623-25AC4163C3BD}" dt="2024-03-20T12:21:01.244" v="1543" actId="478"/>
          <ac:spMkLst>
            <pc:docMk/>
            <pc:sldMk cId="1093945229" sldId="414"/>
            <ac:spMk id="2" creationId="{B082D6FC-10E9-8603-8565-468DB540AFD6}"/>
          </ac:spMkLst>
        </pc:spChg>
        <pc:spChg chg="add del">
          <ac:chgData name="Gerjan de Ruiter" userId="5d7c516b-9dcd-41a8-99d3-54425d29895b" providerId="ADAL" clId="{C87FF246-C24B-45B6-A623-25AC4163C3BD}" dt="2024-03-20T12:20:58.576" v="1541"/>
          <ac:spMkLst>
            <pc:docMk/>
            <pc:sldMk cId="1093945229" sldId="414"/>
            <ac:spMk id="3" creationId="{6301A1D1-06DD-906C-AC00-8F76574EEE3A}"/>
          </ac:spMkLst>
        </pc:spChg>
        <pc:spChg chg="add del mod">
          <ac:chgData name="Gerjan de Ruiter" userId="5d7c516b-9dcd-41a8-99d3-54425d29895b" providerId="ADAL" clId="{C87FF246-C24B-45B6-A623-25AC4163C3BD}" dt="2024-03-20T12:21:04.029" v="1544" actId="478"/>
          <ac:spMkLst>
            <pc:docMk/>
            <pc:sldMk cId="1093945229" sldId="414"/>
            <ac:spMk id="5" creationId="{713428EC-AE83-176A-3EE5-0CAC52B9F17B}"/>
          </ac:spMkLst>
        </pc:spChg>
        <pc:picChg chg="add mod">
          <ac:chgData name="Gerjan de Ruiter" userId="5d7c516b-9dcd-41a8-99d3-54425d29895b" providerId="ADAL" clId="{C87FF246-C24B-45B6-A623-25AC4163C3BD}" dt="2024-03-20T12:20:35.821" v="1540"/>
          <ac:picMkLst>
            <pc:docMk/>
            <pc:sldMk cId="1093945229" sldId="414"/>
            <ac:picMk id="1026" creationId="{32497E31-3210-0991-E3A0-455C72600857}"/>
          </ac:picMkLst>
        </pc:picChg>
        <pc:picChg chg="add mod">
          <ac:chgData name="Gerjan de Ruiter" userId="5d7c516b-9dcd-41a8-99d3-54425d29895b" providerId="ADAL" clId="{C87FF246-C24B-45B6-A623-25AC4163C3BD}" dt="2024-03-20T12:21:12.351" v="1548" actId="1076"/>
          <ac:picMkLst>
            <pc:docMk/>
            <pc:sldMk cId="1093945229" sldId="414"/>
            <ac:picMk id="1028" creationId="{53505708-3CF2-6425-95D4-35474C1A8C9E}"/>
          </ac:picMkLst>
        </pc:picChg>
      </pc:sldChg>
      <pc:sldChg chg="addSp delSp modSp new mod modClrScheme chgLayout">
        <pc:chgData name="Gerjan de Ruiter" userId="5d7c516b-9dcd-41a8-99d3-54425d29895b" providerId="ADAL" clId="{C87FF246-C24B-45B6-A623-25AC4163C3BD}" dt="2024-03-20T12:30:28.386" v="1908" actId="313"/>
        <pc:sldMkLst>
          <pc:docMk/>
          <pc:sldMk cId="1732583584" sldId="415"/>
        </pc:sldMkLst>
        <pc:spChg chg="del">
          <ac:chgData name="Gerjan de Ruiter" userId="5d7c516b-9dcd-41a8-99d3-54425d29895b" providerId="ADAL" clId="{C87FF246-C24B-45B6-A623-25AC4163C3BD}" dt="2024-03-20T12:26:19.259" v="1723" actId="26606"/>
          <ac:spMkLst>
            <pc:docMk/>
            <pc:sldMk cId="1732583584" sldId="415"/>
            <ac:spMk id="2" creationId="{6A7FB3A8-E0E6-3301-43CD-681C9F0423F2}"/>
          </ac:spMkLst>
        </pc:spChg>
        <pc:spChg chg="del">
          <ac:chgData name="Gerjan de Ruiter" userId="5d7c516b-9dcd-41a8-99d3-54425d29895b" providerId="ADAL" clId="{C87FF246-C24B-45B6-A623-25AC4163C3BD}" dt="2024-03-20T12:26:19.259" v="1723" actId="26606"/>
          <ac:spMkLst>
            <pc:docMk/>
            <pc:sldMk cId="1732583584" sldId="415"/>
            <ac:spMk id="3" creationId="{04A45C7A-92ED-13C0-432B-D25E0CB9FC52}"/>
          </ac:spMkLst>
        </pc:spChg>
        <pc:spChg chg="del">
          <ac:chgData name="Gerjan de Ruiter" userId="5d7c516b-9dcd-41a8-99d3-54425d29895b" providerId="ADAL" clId="{C87FF246-C24B-45B6-A623-25AC4163C3BD}" dt="2024-03-20T12:26:16.738" v="1722"/>
          <ac:spMkLst>
            <pc:docMk/>
            <pc:sldMk cId="1732583584" sldId="415"/>
            <ac:spMk id="4" creationId="{ED3EDA3F-5E92-7AAD-B693-4D69EA275A91}"/>
          </ac:spMkLst>
        </pc:spChg>
        <pc:spChg chg="add mod">
          <ac:chgData name="Gerjan de Ruiter" userId="5d7c516b-9dcd-41a8-99d3-54425d29895b" providerId="ADAL" clId="{C87FF246-C24B-45B6-A623-25AC4163C3BD}" dt="2024-03-20T12:27:25.773" v="1811" actId="790"/>
          <ac:spMkLst>
            <pc:docMk/>
            <pc:sldMk cId="1732583584" sldId="415"/>
            <ac:spMk id="10" creationId="{A58FD5CB-2DB9-CADE-1E1E-E71EFA5D83DA}"/>
          </ac:spMkLst>
        </pc:spChg>
        <pc:spChg chg="add mod">
          <ac:chgData name="Gerjan de Ruiter" userId="5d7c516b-9dcd-41a8-99d3-54425d29895b" providerId="ADAL" clId="{C87FF246-C24B-45B6-A623-25AC4163C3BD}" dt="2024-03-20T12:30:28.386" v="1908" actId="313"/>
          <ac:spMkLst>
            <pc:docMk/>
            <pc:sldMk cId="1732583584" sldId="415"/>
            <ac:spMk id="12" creationId="{CEB10161-E1F3-D98E-F314-0A57053D24BE}"/>
          </ac:spMkLst>
        </pc:spChg>
        <pc:picChg chg="add mod">
          <ac:chgData name="Gerjan de Ruiter" userId="5d7c516b-9dcd-41a8-99d3-54425d29895b" providerId="ADAL" clId="{C87FF246-C24B-45B6-A623-25AC4163C3BD}" dt="2024-03-20T12:28:13.333" v="1907" actId="1076"/>
          <ac:picMkLst>
            <pc:docMk/>
            <pc:sldMk cId="1732583584" sldId="415"/>
            <ac:picMk id="5" creationId="{19A71C81-3795-ABFF-E343-26F3714615E7}"/>
          </ac:picMkLst>
        </pc:picChg>
      </pc:sldChg>
      <pc:sldChg chg="add">
        <pc:chgData name="Gerjan de Ruiter" userId="5d7c516b-9dcd-41a8-99d3-54425d29895b" providerId="ADAL" clId="{C87FF246-C24B-45B6-A623-25AC4163C3BD}" dt="2024-03-20T12:31:53.293" v="1909"/>
        <pc:sldMkLst>
          <pc:docMk/>
          <pc:sldMk cId="2881157232" sldId="421"/>
        </pc:sldMkLst>
      </pc:sldChg>
      <pc:sldChg chg="addSp delSp modSp new mod modClrScheme modAnim chgLayout modNotesTx">
        <pc:chgData name="Gerjan de Ruiter" userId="5d7c516b-9dcd-41a8-99d3-54425d29895b" providerId="ADAL" clId="{C87FF246-C24B-45B6-A623-25AC4163C3BD}" dt="2024-03-20T12:41:12.900" v="2220" actId="20577"/>
        <pc:sldMkLst>
          <pc:docMk/>
          <pc:sldMk cId="3096577699" sldId="422"/>
        </pc:sldMkLst>
        <pc:spChg chg="del">
          <ac:chgData name="Gerjan de Ruiter" userId="5d7c516b-9dcd-41a8-99d3-54425d29895b" providerId="ADAL" clId="{C87FF246-C24B-45B6-A623-25AC4163C3BD}" dt="2024-03-20T12:34:08.273" v="1914" actId="26606"/>
          <ac:spMkLst>
            <pc:docMk/>
            <pc:sldMk cId="3096577699" sldId="422"/>
            <ac:spMk id="2" creationId="{0AE0818E-1998-5720-0062-F134BDCA797E}"/>
          </ac:spMkLst>
        </pc:spChg>
        <pc:spChg chg="del">
          <ac:chgData name="Gerjan de Ruiter" userId="5d7c516b-9dcd-41a8-99d3-54425d29895b" providerId="ADAL" clId="{C87FF246-C24B-45B6-A623-25AC4163C3BD}" dt="2024-03-20T12:34:03.703" v="1911"/>
          <ac:spMkLst>
            <pc:docMk/>
            <pc:sldMk cId="3096577699" sldId="422"/>
            <ac:spMk id="3" creationId="{A1797001-826F-A4B3-85E1-7341776FD510}"/>
          </ac:spMkLst>
        </pc:spChg>
        <pc:spChg chg="add mod">
          <ac:chgData name="Gerjan de Ruiter" userId="5d7c516b-9dcd-41a8-99d3-54425d29895b" providerId="ADAL" clId="{C87FF246-C24B-45B6-A623-25AC4163C3BD}" dt="2024-03-20T12:34:11.693" v="1925" actId="20577"/>
          <ac:spMkLst>
            <pc:docMk/>
            <pc:sldMk cId="3096577699" sldId="422"/>
            <ac:spMk id="3079" creationId="{C4D2B398-B9CA-95A0-786D-5316918AFDF7}"/>
          </ac:spMkLst>
        </pc:spChg>
        <pc:spChg chg="add mod">
          <ac:chgData name="Gerjan de Ruiter" userId="5d7c516b-9dcd-41a8-99d3-54425d29895b" providerId="ADAL" clId="{C87FF246-C24B-45B6-A623-25AC4163C3BD}" dt="2024-03-20T12:41:12.900" v="2220" actId="20577"/>
          <ac:spMkLst>
            <pc:docMk/>
            <pc:sldMk cId="3096577699" sldId="422"/>
            <ac:spMk id="3081" creationId="{0D796EEE-E9AF-544E-5FAA-37780A41DF7D}"/>
          </ac:spMkLst>
        </pc:spChg>
        <pc:spChg chg="add mod">
          <ac:chgData name="Gerjan de Ruiter" userId="5d7c516b-9dcd-41a8-99d3-54425d29895b" providerId="ADAL" clId="{C87FF246-C24B-45B6-A623-25AC4163C3BD}" dt="2024-03-20T12:34:08.273" v="1914" actId="26606"/>
          <ac:spMkLst>
            <pc:docMk/>
            <pc:sldMk cId="3096577699" sldId="422"/>
            <ac:spMk id="3083" creationId="{54FA5B53-7A9D-55CA-3CA6-FF667BB825E7}"/>
          </ac:spMkLst>
        </pc:spChg>
        <pc:picChg chg="add mod">
          <ac:chgData name="Gerjan de Ruiter" userId="5d7c516b-9dcd-41a8-99d3-54425d29895b" providerId="ADAL" clId="{C87FF246-C24B-45B6-A623-25AC4163C3BD}" dt="2024-03-20T12:39:43.983" v="2104" actId="1076"/>
          <ac:picMkLst>
            <pc:docMk/>
            <pc:sldMk cId="3096577699" sldId="422"/>
            <ac:picMk id="5" creationId="{01A1C081-CFDF-6AB0-74EA-A4CAC9FEF771}"/>
          </ac:picMkLst>
        </pc:picChg>
        <pc:picChg chg="add mod">
          <ac:chgData name="Gerjan de Ruiter" userId="5d7c516b-9dcd-41a8-99d3-54425d29895b" providerId="ADAL" clId="{C87FF246-C24B-45B6-A623-25AC4163C3BD}" dt="2024-03-20T12:36:07.009" v="2017" actId="1076"/>
          <ac:picMkLst>
            <pc:docMk/>
            <pc:sldMk cId="3096577699" sldId="422"/>
            <ac:picMk id="3074" creationId="{5FDAD2A0-8A77-9B1B-2091-1A754550CD0E}"/>
          </ac:picMkLst>
        </pc:picChg>
      </pc:sldChg>
      <pc:sldChg chg="addSp delSp modSp new mod modClrScheme chgLayout">
        <pc:chgData name="Gerjan de Ruiter" userId="5d7c516b-9dcd-41a8-99d3-54425d29895b" providerId="ADAL" clId="{C87FF246-C24B-45B6-A623-25AC4163C3BD}" dt="2024-03-20T12:45:24.531" v="2285" actId="1076"/>
        <pc:sldMkLst>
          <pc:docMk/>
          <pc:sldMk cId="1740954511" sldId="423"/>
        </pc:sldMkLst>
        <pc:spChg chg="del">
          <ac:chgData name="Gerjan de Ruiter" userId="5d7c516b-9dcd-41a8-99d3-54425d29895b" providerId="ADAL" clId="{C87FF246-C24B-45B6-A623-25AC4163C3BD}" dt="2024-03-20T12:42:31.365" v="2222" actId="6264"/>
          <ac:spMkLst>
            <pc:docMk/>
            <pc:sldMk cId="1740954511" sldId="423"/>
            <ac:spMk id="2" creationId="{5B474C91-7AB2-5232-631A-EA0FBF8E45E6}"/>
          </ac:spMkLst>
        </pc:spChg>
        <pc:spChg chg="add del mod ord">
          <ac:chgData name="Gerjan de Ruiter" userId="5d7c516b-9dcd-41a8-99d3-54425d29895b" providerId="ADAL" clId="{C87FF246-C24B-45B6-A623-25AC4163C3BD}" dt="2024-03-20T12:42:33.364" v="2223" actId="700"/>
          <ac:spMkLst>
            <pc:docMk/>
            <pc:sldMk cId="1740954511" sldId="423"/>
            <ac:spMk id="3" creationId="{B8452850-4DEA-1FAA-3BA2-F3681092A71F}"/>
          </ac:spMkLst>
        </pc:spChg>
        <pc:spChg chg="add mod ord">
          <ac:chgData name="Gerjan de Ruiter" userId="5d7c516b-9dcd-41a8-99d3-54425d29895b" providerId="ADAL" clId="{C87FF246-C24B-45B6-A623-25AC4163C3BD}" dt="2024-03-20T12:45:04.013" v="2279" actId="1076"/>
          <ac:spMkLst>
            <pc:docMk/>
            <pc:sldMk cId="1740954511" sldId="423"/>
            <ac:spMk id="4" creationId="{C7D007FB-D53D-40C5-822E-70D8A4286025}"/>
          </ac:spMkLst>
        </pc:spChg>
        <pc:picChg chg="add mod">
          <ac:chgData name="Gerjan de Ruiter" userId="5d7c516b-9dcd-41a8-99d3-54425d29895b" providerId="ADAL" clId="{C87FF246-C24B-45B6-A623-25AC4163C3BD}" dt="2024-03-20T12:45:24.531" v="2285" actId="1076"/>
          <ac:picMkLst>
            <pc:docMk/>
            <pc:sldMk cId="1740954511" sldId="423"/>
            <ac:picMk id="6" creationId="{241DB25A-5DA6-6E09-5DE9-15FFC4F758D9}"/>
          </ac:picMkLst>
        </pc:picChg>
        <pc:picChg chg="add mod">
          <ac:chgData name="Gerjan de Ruiter" userId="5d7c516b-9dcd-41a8-99d3-54425d29895b" providerId="ADAL" clId="{C87FF246-C24B-45B6-A623-25AC4163C3BD}" dt="2024-03-20T12:45:17.668" v="2283" actId="1076"/>
          <ac:picMkLst>
            <pc:docMk/>
            <pc:sldMk cId="1740954511" sldId="423"/>
            <ac:picMk id="8" creationId="{536D455A-FD80-8974-CB25-D1638A36AFA9}"/>
          </ac:picMkLst>
        </pc:picChg>
        <pc:picChg chg="add mod">
          <ac:chgData name="Gerjan de Ruiter" userId="5d7c516b-9dcd-41a8-99d3-54425d29895b" providerId="ADAL" clId="{C87FF246-C24B-45B6-A623-25AC4163C3BD}" dt="2024-03-20T12:45:22.188" v="2284" actId="1076"/>
          <ac:picMkLst>
            <pc:docMk/>
            <pc:sldMk cId="1740954511" sldId="423"/>
            <ac:picMk id="10" creationId="{472F073F-EDFC-0C90-FDD9-F8A8D25C07E7}"/>
          </ac:picMkLst>
        </pc:picChg>
      </pc:sldChg>
      <pc:sldChg chg="addSp delSp modSp new mod modClrScheme chgLayout modNotesTx">
        <pc:chgData name="Gerjan de Ruiter" userId="5d7c516b-9dcd-41a8-99d3-54425d29895b" providerId="ADAL" clId="{C87FF246-C24B-45B6-A623-25AC4163C3BD}" dt="2024-03-22T08:23:56.629" v="4542" actId="20577"/>
        <pc:sldMkLst>
          <pc:docMk/>
          <pc:sldMk cId="3944987094" sldId="424"/>
        </pc:sldMkLst>
        <pc:spChg chg="del mod ord">
          <ac:chgData name="Gerjan de Ruiter" userId="5d7c516b-9dcd-41a8-99d3-54425d29895b" providerId="ADAL" clId="{C87FF246-C24B-45B6-A623-25AC4163C3BD}" dt="2024-03-22T07:30:45.352" v="2287" actId="700"/>
          <ac:spMkLst>
            <pc:docMk/>
            <pc:sldMk cId="3944987094" sldId="424"/>
            <ac:spMk id="2" creationId="{7E364C74-9993-EFCB-672D-637EC23EF600}"/>
          </ac:spMkLst>
        </pc:spChg>
        <pc:spChg chg="del mod ord">
          <ac:chgData name="Gerjan de Ruiter" userId="5d7c516b-9dcd-41a8-99d3-54425d29895b" providerId="ADAL" clId="{C87FF246-C24B-45B6-A623-25AC4163C3BD}" dt="2024-03-22T07:30:45.352" v="2287" actId="700"/>
          <ac:spMkLst>
            <pc:docMk/>
            <pc:sldMk cId="3944987094" sldId="424"/>
            <ac:spMk id="3" creationId="{995B120C-A066-154F-313E-EE388C82243A}"/>
          </ac:spMkLst>
        </pc:spChg>
        <pc:spChg chg="add mod ord">
          <ac:chgData name="Gerjan de Ruiter" userId="5d7c516b-9dcd-41a8-99d3-54425d29895b" providerId="ADAL" clId="{C87FF246-C24B-45B6-A623-25AC4163C3BD}" dt="2024-03-22T07:31:25.138" v="2343" actId="20577"/>
          <ac:spMkLst>
            <pc:docMk/>
            <pc:sldMk cId="3944987094" sldId="424"/>
            <ac:spMk id="4" creationId="{38523A99-1DA1-70E2-D2A8-53BD8049267B}"/>
          </ac:spMkLst>
        </pc:spChg>
        <pc:spChg chg="add mod ord">
          <ac:chgData name="Gerjan de Ruiter" userId="5d7c516b-9dcd-41a8-99d3-54425d29895b" providerId="ADAL" clId="{C87FF246-C24B-45B6-A623-25AC4163C3BD}" dt="2024-03-22T08:22:38.050" v="4314" actId="20577"/>
          <ac:spMkLst>
            <pc:docMk/>
            <pc:sldMk cId="3944987094" sldId="424"/>
            <ac:spMk id="5" creationId="{A0280C73-9ED2-F656-85F9-8BB5A521200A}"/>
          </ac:spMkLst>
        </pc:spChg>
        <pc:spChg chg="add mod ord">
          <ac:chgData name="Gerjan de Ruiter" userId="5d7c516b-9dcd-41a8-99d3-54425d29895b" providerId="ADAL" clId="{C87FF246-C24B-45B6-A623-25AC4163C3BD}" dt="2024-03-22T08:23:56.629" v="4542" actId="20577"/>
          <ac:spMkLst>
            <pc:docMk/>
            <pc:sldMk cId="3944987094" sldId="424"/>
            <ac:spMk id="6" creationId="{9F4832CB-1D54-79F8-817C-2F1C10EF51C7}"/>
          </ac:spMkLst>
        </pc:spChg>
        <pc:spChg chg="add mod">
          <ac:chgData name="Gerjan de Ruiter" userId="5d7c516b-9dcd-41a8-99d3-54425d29895b" providerId="ADAL" clId="{C87FF246-C24B-45B6-A623-25AC4163C3BD}" dt="2024-03-22T07:31:28.417" v="2352" actId="20577"/>
          <ac:spMkLst>
            <pc:docMk/>
            <pc:sldMk cId="3944987094" sldId="424"/>
            <ac:spMk id="7" creationId="{9B82BBAD-B098-EA6F-E434-9F6E669CB97C}"/>
          </ac:spMkLst>
        </pc:spChg>
      </pc:sldChg>
      <pc:sldChg chg="addSp delSp modSp new mod modClrScheme chgLayout">
        <pc:chgData name="Gerjan de Ruiter" userId="5d7c516b-9dcd-41a8-99d3-54425d29895b" providerId="ADAL" clId="{C87FF246-C24B-45B6-A623-25AC4163C3BD}" dt="2024-03-22T07:35:07.632" v="2448" actId="14100"/>
        <pc:sldMkLst>
          <pc:docMk/>
          <pc:sldMk cId="2768339758" sldId="425"/>
        </pc:sldMkLst>
        <pc:spChg chg="del mod ord">
          <ac:chgData name="Gerjan de Ruiter" userId="5d7c516b-9dcd-41a8-99d3-54425d29895b" providerId="ADAL" clId="{C87FF246-C24B-45B6-A623-25AC4163C3BD}" dt="2024-03-22T07:33:01.109" v="2381" actId="700"/>
          <ac:spMkLst>
            <pc:docMk/>
            <pc:sldMk cId="2768339758" sldId="425"/>
            <ac:spMk id="2" creationId="{79317B0D-EF72-7053-8D18-E0B04E161A9C}"/>
          </ac:spMkLst>
        </pc:spChg>
        <pc:spChg chg="del mod ord">
          <ac:chgData name="Gerjan de Ruiter" userId="5d7c516b-9dcd-41a8-99d3-54425d29895b" providerId="ADAL" clId="{C87FF246-C24B-45B6-A623-25AC4163C3BD}" dt="2024-03-22T07:33:01.109" v="2381" actId="700"/>
          <ac:spMkLst>
            <pc:docMk/>
            <pc:sldMk cId="2768339758" sldId="425"/>
            <ac:spMk id="3" creationId="{5062490E-AFA0-AAB9-D273-E50CA5F85B23}"/>
          </ac:spMkLst>
        </pc:spChg>
        <pc:spChg chg="del mod ord">
          <ac:chgData name="Gerjan de Ruiter" userId="5d7c516b-9dcd-41a8-99d3-54425d29895b" providerId="ADAL" clId="{C87FF246-C24B-45B6-A623-25AC4163C3BD}" dt="2024-03-22T07:33:01.109" v="2381" actId="700"/>
          <ac:spMkLst>
            <pc:docMk/>
            <pc:sldMk cId="2768339758" sldId="425"/>
            <ac:spMk id="4" creationId="{3108E593-E3DE-BFF3-43EA-A8CA85519839}"/>
          </ac:spMkLst>
        </pc:spChg>
        <pc:spChg chg="add del mod ord">
          <ac:chgData name="Gerjan de Ruiter" userId="5d7c516b-9dcd-41a8-99d3-54425d29895b" providerId="ADAL" clId="{C87FF246-C24B-45B6-A623-25AC4163C3BD}" dt="2024-03-22T07:33:09.607" v="2382" actId="700"/>
          <ac:spMkLst>
            <pc:docMk/>
            <pc:sldMk cId="2768339758" sldId="425"/>
            <ac:spMk id="5" creationId="{6C875877-BCB1-B7C5-FACB-4BC0045D1AC5}"/>
          </ac:spMkLst>
        </pc:spChg>
        <pc:spChg chg="add del mod ord">
          <ac:chgData name="Gerjan de Ruiter" userId="5d7c516b-9dcd-41a8-99d3-54425d29895b" providerId="ADAL" clId="{C87FF246-C24B-45B6-A623-25AC4163C3BD}" dt="2024-03-22T07:33:09.607" v="2382" actId="700"/>
          <ac:spMkLst>
            <pc:docMk/>
            <pc:sldMk cId="2768339758" sldId="425"/>
            <ac:spMk id="6" creationId="{3FB06169-76A4-5D0B-719F-C23A8505E8F5}"/>
          </ac:spMkLst>
        </pc:spChg>
        <pc:spChg chg="add del mod ord">
          <ac:chgData name="Gerjan de Ruiter" userId="5d7c516b-9dcd-41a8-99d3-54425d29895b" providerId="ADAL" clId="{C87FF246-C24B-45B6-A623-25AC4163C3BD}" dt="2024-03-22T07:33:09.607" v="2382" actId="700"/>
          <ac:spMkLst>
            <pc:docMk/>
            <pc:sldMk cId="2768339758" sldId="425"/>
            <ac:spMk id="7" creationId="{B62C3AA8-D7DC-25C8-9845-18A33E162324}"/>
          </ac:spMkLst>
        </pc:spChg>
        <pc:spChg chg="add del mod ord">
          <ac:chgData name="Gerjan de Ruiter" userId="5d7c516b-9dcd-41a8-99d3-54425d29895b" providerId="ADAL" clId="{C87FF246-C24B-45B6-A623-25AC4163C3BD}" dt="2024-03-22T07:33:09.607" v="2382" actId="700"/>
          <ac:spMkLst>
            <pc:docMk/>
            <pc:sldMk cId="2768339758" sldId="425"/>
            <ac:spMk id="8" creationId="{F27CD08D-6394-1BD5-BF8C-22D6AFDD52BC}"/>
          </ac:spMkLst>
        </pc:spChg>
        <pc:spChg chg="add mod ord">
          <ac:chgData name="Gerjan de Ruiter" userId="5d7c516b-9dcd-41a8-99d3-54425d29895b" providerId="ADAL" clId="{C87FF246-C24B-45B6-A623-25AC4163C3BD}" dt="2024-03-22T07:35:04.296" v="2447" actId="20577"/>
          <ac:spMkLst>
            <pc:docMk/>
            <pc:sldMk cId="2768339758" sldId="425"/>
            <ac:spMk id="9" creationId="{81AA5E8B-D047-6D22-DCE5-C777734C912C}"/>
          </ac:spMkLst>
        </pc:spChg>
        <pc:spChg chg="add del mod ord">
          <ac:chgData name="Gerjan de Ruiter" userId="5d7c516b-9dcd-41a8-99d3-54425d29895b" providerId="ADAL" clId="{C87FF246-C24B-45B6-A623-25AC4163C3BD}" dt="2024-03-22T07:34:16.038" v="2401"/>
          <ac:spMkLst>
            <pc:docMk/>
            <pc:sldMk cId="2768339758" sldId="425"/>
            <ac:spMk id="10" creationId="{2BF1D9FB-5A5D-8327-12AA-BE9131F7CA90}"/>
          </ac:spMkLst>
        </pc:spChg>
        <pc:spChg chg="add mod ord">
          <ac:chgData name="Gerjan de Ruiter" userId="5d7c516b-9dcd-41a8-99d3-54425d29895b" providerId="ADAL" clId="{C87FF246-C24B-45B6-A623-25AC4163C3BD}" dt="2024-03-22T07:35:07.632" v="2448" actId="14100"/>
          <ac:spMkLst>
            <pc:docMk/>
            <pc:sldMk cId="2768339758" sldId="425"/>
            <ac:spMk id="11" creationId="{A9D56472-D78A-1155-9439-11A63EB2B28E}"/>
          </ac:spMkLst>
        </pc:spChg>
        <pc:spChg chg="add del mod">
          <ac:chgData name="Gerjan de Ruiter" userId="5d7c516b-9dcd-41a8-99d3-54425d29895b" providerId="ADAL" clId="{C87FF246-C24B-45B6-A623-25AC4163C3BD}" dt="2024-03-22T07:34:48.596" v="2406"/>
          <ac:spMkLst>
            <pc:docMk/>
            <pc:sldMk cId="2768339758" sldId="425"/>
            <ac:spMk id="12" creationId="{FD94AFCE-5E5D-F6EF-9C0D-DBE1ECC802E0}"/>
          </ac:spMkLst>
        </pc:spChg>
        <pc:picChg chg="add del mod">
          <ac:chgData name="Gerjan de Ruiter" userId="5d7c516b-9dcd-41a8-99d3-54425d29895b" providerId="ADAL" clId="{C87FF246-C24B-45B6-A623-25AC4163C3BD}" dt="2024-03-22T07:34:46.027" v="2404" actId="478"/>
          <ac:picMkLst>
            <pc:docMk/>
            <pc:sldMk cId="2768339758" sldId="425"/>
            <ac:picMk id="4098" creationId="{BF4E4221-7D6D-4874-09C2-6516BC03F558}"/>
          </ac:picMkLst>
        </pc:picChg>
        <pc:picChg chg="add mod">
          <ac:chgData name="Gerjan de Ruiter" userId="5d7c516b-9dcd-41a8-99d3-54425d29895b" providerId="ADAL" clId="{C87FF246-C24B-45B6-A623-25AC4163C3BD}" dt="2024-03-22T07:34:48.596" v="2406"/>
          <ac:picMkLst>
            <pc:docMk/>
            <pc:sldMk cId="2768339758" sldId="425"/>
            <ac:picMk id="4100" creationId="{19B3D339-EC53-6751-E508-722303282BE4}"/>
          </ac:picMkLst>
        </pc:picChg>
      </pc:sldChg>
      <pc:sldChg chg="addSp delSp modSp new mod modClrScheme chgLayout">
        <pc:chgData name="Gerjan de Ruiter" userId="5d7c516b-9dcd-41a8-99d3-54425d29895b" providerId="ADAL" clId="{C87FF246-C24B-45B6-A623-25AC4163C3BD}" dt="2024-03-22T07:39:29.152" v="3175" actId="20577"/>
        <pc:sldMkLst>
          <pc:docMk/>
          <pc:sldMk cId="3410364479" sldId="426"/>
        </pc:sldMkLst>
        <pc:spChg chg="del mod ord">
          <ac:chgData name="Gerjan de Ruiter" userId="5d7c516b-9dcd-41a8-99d3-54425d29895b" providerId="ADAL" clId="{C87FF246-C24B-45B6-A623-25AC4163C3BD}" dt="2024-03-22T07:36:07.706" v="2454" actId="700"/>
          <ac:spMkLst>
            <pc:docMk/>
            <pc:sldMk cId="3410364479" sldId="426"/>
            <ac:spMk id="2" creationId="{051D5548-C19E-A131-BDC8-497532DC933E}"/>
          </ac:spMkLst>
        </pc:spChg>
        <pc:spChg chg="del mod">
          <ac:chgData name="Gerjan de Ruiter" userId="5d7c516b-9dcd-41a8-99d3-54425d29895b" providerId="ADAL" clId="{C87FF246-C24B-45B6-A623-25AC4163C3BD}" dt="2024-03-22T07:36:01.539" v="2451"/>
          <ac:spMkLst>
            <pc:docMk/>
            <pc:sldMk cId="3410364479" sldId="426"/>
            <ac:spMk id="3" creationId="{C940F547-94B4-2012-8737-6510D6BEC1FC}"/>
          </ac:spMkLst>
        </pc:spChg>
        <pc:spChg chg="del mod ord">
          <ac:chgData name="Gerjan de Ruiter" userId="5d7c516b-9dcd-41a8-99d3-54425d29895b" providerId="ADAL" clId="{C87FF246-C24B-45B6-A623-25AC4163C3BD}" dt="2024-03-22T07:36:07.706" v="2454" actId="700"/>
          <ac:spMkLst>
            <pc:docMk/>
            <pc:sldMk cId="3410364479" sldId="426"/>
            <ac:spMk id="4" creationId="{82BC49FC-6677-EA11-3418-F6ACFC54F0D0}"/>
          </ac:spMkLst>
        </pc:spChg>
        <pc:spChg chg="add mod ord">
          <ac:chgData name="Gerjan de Ruiter" userId="5d7c516b-9dcd-41a8-99d3-54425d29895b" providerId="ADAL" clId="{C87FF246-C24B-45B6-A623-25AC4163C3BD}" dt="2024-03-22T07:36:14.097" v="2478" actId="20577"/>
          <ac:spMkLst>
            <pc:docMk/>
            <pc:sldMk cId="3410364479" sldId="426"/>
            <ac:spMk id="6" creationId="{13512D62-846B-68E9-3599-1DDE8AB25380}"/>
          </ac:spMkLst>
        </pc:spChg>
        <pc:spChg chg="add mod ord">
          <ac:chgData name="Gerjan de Ruiter" userId="5d7c516b-9dcd-41a8-99d3-54425d29895b" providerId="ADAL" clId="{C87FF246-C24B-45B6-A623-25AC4163C3BD}" dt="2024-03-22T07:39:29.152" v="3175" actId="20577"/>
          <ac:spMkLst>
            <pc:docMk/>
            <pc:sldMk cId="3410364479" sldId="426"/>
            <ac:spMk id="7" creationId="{7D426901-0F26-230E-69E6-A31258D07A40}"/>
          </ac:spMkLst>
        </pc:spChg>
        <pc:picChg chg="add mod ord">
          <ac:chgData name="Gerjan de Ruiter" userId="5d7c516b-9dcd-41a8-99d3-54425d29895b" providerId="ADAL" clId="{C87FF246-C24B-45B6-A623-25AC4163C3BD}" dt="2024-03-22T07:36:07.706" v="2454" actId="700"/>
          <ac:picMkLst>
            <pc:docMk/>
            <pc:sldMk cId="3410364479" sldId="426"/>
            <ac:picMk id="5" creationId="{49BBF161-A609-460B-D7A3-931715DCF72D}"/>
          </ac:picMkLst>
        </pc:picChg>
      </pc:sldChg>
      <pc:sldChg chg="addSp delSp modSp new mod modAnim">
        <pc:chgData name="Gerjan de Ruiter" userId="5d7c516b-9dcd-41a8-99d3-54425d29895b" providerId="ADAL" clId="{C87FF246-C24B-45B6-A623-25AC4163C3BD}" dt="2024-03-22T07:44:23.292" v="3653"/>
        <pc:sldMkLst>
          <pc:docMk/>
          <pc:sldMk cId="3230048320" sldId="427"/>
        </pc:sldMkLst>
        <pc:spChg chg="mod">
          <ac:chgData name="Gerjan de Ruiter" userId="5d7c516b-9dcd-41a8-99d3-54425d29895b" providerId="ADAL" clId="{C87FF246-C24B-45B6-A623-25AC4163C3BD}" dt="2024-03-22T07:41:08.017" v="3205" actId="20577"/>
          <ac:spMkLst>
            <pc:docMk/>
            <pc:sldMk cId="3230048320" sldId="427"/>
            <ac:spMk id="2" creationId="{769B4278-FE41-14D7-5914-581DC5C78EE8}"/>
          </ac:spMkLst>
        </pc:spChg>
        <pc:spChg chg="mod">
          <ac:chgData name="Gerjan de Ruiter" userId="5d7c516b-9dcd-41a8-99d3-54425d29895b" providerId="ADAL" clId="{C87FF246-C24B-45B6-A623-25AC4163C3BD}" dt="2024-03-22T07:44:09.847" v="3652" actId="20577"/>
          <ac:spMkLst>
            <pc:docMk/>
            <pc:sldMk cId="3230048320" sldId="427"/>
            <ac:spMk id="3" creationId="{27DBB1D0-7B41-DB76-CF0E-14DAFCA4FDD1}"/>
          </ac:spMkLst>
        </pc:spChg>
        <pc:spChg chg="add del">
          <ac:chgData name="Gerjan de Ruiter" userId="5d7c516b-9dcd-41a8-99d3-54425d29895b" providerId="ADAL" clId="{C87FF246-C24B-45B6-A623-25AC4163C3BD}" dt="2024-03-22T07:40:49.748" v="3179"/>
          <ac:spMkLst>
            <pc:docMk/>
            <pc:sldMk cId="3230048320" sldId="427"/>
            <ac:spMk id="4" creationId="{11752751-7C1A-2237-E742-6A2C371F8FAF}"/>
          </ac:spMkLst>
        </pc:spChg>
        <pc:picChg chg="add mod">
          <ac:chgData name="Gerjan de Ruiter" userId="5d7c516b-9dcd-41a8-99d3-54425d29895b" providerId="ADAL" clId="{C87FF246-C24B-45B6-A623-25AC4163C3BD}" dt="2024-03-22T07:40:42.448" v="3178"/>
          <ac:picMkLst>
            <pc:docMk/>
            <pc:sldMk cId="3230048320" sldId="427"/>
            <ac:picMk id="5" creationId="{B52E94A5-48BC-EAFA-3F92-C2FE3ED1607F}"/>
          </ac:picMkLst>
        </pc:picChg>
        <pc:picChg chg="add mod">
          <ac:chgData name="Gerjan de Ruiter" userId="5d7c516b-9dcd-41a8-99d3-54425d29895b" providerId="ADAL" clId="{C87FF246-C24B-45B6-A623-25AC4163C3BD}" dt="2024-03-22T07:41:03.194" v="3184" actId="1076"/>
          <ac:picMkLst>
            <pc:docMk/>
            <pc:sldMk cId="3230048320" sldId="427"/>
            <ac:picMk id="6" creationId="{CDE8B84A-53F2-668C-F9E7-2D52AC250F0B}"/>
          </ac:picMkLst>
        </pc:picChg>
      </pc:sldChg>
      <pc:sldChg chg="addSp delSp modSp new mod modClrScheme chgLayout">
        <pc:chgData name="Gerjan de Ruiter" userId="5d7c516b-9dcd-41a8-99d3-54425d29895b" providerId="ADAL" clId="{C87FF246-C24B-45B6-A623-25AC4163C3BD}" dt="2024-03-22T07:45:14.842" v="3669" actId="20577"/>
        <pc:sldMkLst>
          <pc:docMk/>
          <pc:sldMk cId="3892691028" sldId="428"/>
        </pc:sldMkLst>
        <pc:spChg chg="del mod ord">
          <ac:chgData name="Gerjan de Ruiter" userId="5d7c516b-9dcd-41a8-99d3-54425d29895b" providerId="ADAL" clId="{C87FF246-C24B-45B6-A623-25AC4163C3BD}" dt="2024-03-22T07:45:09.303" v="3655" actId="700"/>
          <ac:spMkLst>
            <pc:docMk/>
            <pc:sldMk cId="3892691028" sldId="428"/>
            <ac:spMk id="2" creationId="{955E2548-57EB-9F2F-5B81-253E087A51CD}"/>
          </ac:spMkLst>
        </pc:spChg>
        <pc:spChg chg="del">
          <ac:chgData name="Gerjan de Ruiter" userId="5d7c516b-9dcd-41a8-99d3-54425d29895b" providerId="ADAL" clId="{C87FF246-C24B-45B6-A623-25AC4163C3BD}" dt="2024-03-22T07:45:09.303" v="3655" actId="700"/>
          <ac:spMkLst>
            <pc:docMk/>
            <pc:sldMk cId="3892691028" sldId="428"/>
            <ac:spMk id="3" creationId="{477519E9-7145-2483-0422-0B9E9ACAF418}"/>
          </ac:spMkLst>
        </pc:spChg>
        <pc:spChg chg="add mod ord">
          <ac:chgData name="Gerjan de Ruiter" userId="5d7c516b-9dcd-41a8-99d3-54425d29895b" providerId="ADAL" clId="{C87FF246-C24B-45B6-A623-25AC4163C3BD}" dt="2024-03-22T07:45:14.842" v="3669" actId="20577"/>
          <ac:spMkLst>
            <pc:docMk/>
            <pc:sldMk cId="3892691028" sldId="428"/>
            <ac:spMk id="4" creationId="{E1C68939-BEF6-8895-53D6-1127516FEA1C}"/>
          </ac:spMkLst>
        </pc:spChg>
      </pc:sldChg>
      <pc:sldChg chg="addSp delSp modSp new mod modClrScheme modAnim chgLayout modNotesTx">
        <pc:chgData name="Gerjan de Ruiter" userId="5d7c516b-9dcd-41a8-99d3-54425d29895b" providerId="ADAL" clId="{C87FF246-C24B-45B6-A623-25AC4163C3BD}" dt="2024-03-22T07:55:32.484" v="3906" actId="20577"/>
        <pc:sldMkLst>
          <pc:docMk/>
          <pc:sldMk cId="130844630" sldId="429"/>
        </pc:sldMkLst>
        <pc:spChg chg="del mod ord">
          <ac:chgData name="Gerjan de Ruiter" userId="5d7c516b-9dcd-41a8-99d3-54425d29895b" providerId="ADAL" clId="{C87FF246-C24B-45B6-A623-25AC4163C3BD}" dt="2024-03-22T07:45:18.067" v="3671" actId="700"/>
          <ac:spMkLst>
            <pc:docMk/>
            <pc:sldMk cId="130844630" sldId="429"/>
            <ac:spMk id="2" creationId="{5B397AC8-B06D-0485-DD79-E8C56C65C008}"/>
          </ac:spMkLst>
        </pc:spChg>
        <pc:spChg chg="add mod ord">
          <ac:chgData name="Gerjan de Ruiter" userId="5d7c516b-9dcd-41a8-99d3-54425d29895b" providerId="ADAL" clId="{C87FF246-C24B-45B6-A623-25AC4163C3BD}" dt="2024-03-22T07:46:09.557" v="3749" actId="14100"/>
          <ac:spMkLst>
            <pc:docMk/>
            <pc:sldMk cId="130844630" sldId="429"/>
            <ac:spMk id="3" creationId="{B358DA66-25E9-130D-A43C-CB10624BB7CC}"/>
          </ac:spMkLst>
        </pc:spChg>
        <pc:spChg chg="add del mod ord">
          <ac:chgData name="Gerjan de Ruiter" userId="5d7c516b-9dcd-41a8-99d3-54425d29895b" providerId="ADAL" clId="{C87FF246-C24B-45B6-A623-25AC4163C3BD}" dt="2024-03-22T07:47:21.980" v="3754"/>
          <ac:spMkLst>
            <pc:docMk/>
            <pc:sldMk cId="130844630" sldId="429"/>
            <ac:spMk id="4" creationId="{60FADB76-1A7A-9CB2-F7FB-59DCEF4AE4BF}"/>
          </ac:spMkLst>
        </pc:spChg>
        <pc:spChg chg="add mod ord">
          <ac:chgData name="Gerjan de Ruiter" userId="5d7c516b-9dcd-41a8-99d3-54425d29895b" providerId="ADAL" clId="{C87FF246-C24B-45B6-A623-25AC4163C3BD}" dt="2024-03-22T07:45:22.768" v="3672"/>
          <ac:spMkLst>
            <pc:docMk/>
            <pc:sldMk cId="130844630" sldId="429"/>
            <ac:spMk id="5" creationId="{94130628-6A95-9BCD-3151-52BA6EECED83}"/>
          </ac:spMkLst>
        </pc:spChg>
        <pc:picChg chg="add mod">
          <ac:chgData name="Gerjan de Ruiter" userId="5d7c516b-9dcd-41a8-99d3-54425d29895b" providerId="ADAL" clId="{C87FF246-C24B-45B6-A623-25AC4163C3BD}" dt="2024-03-22T07:55:12.518" v="3880" actId="1076"/>
          <ac:picMkLst>
            <pc:docMk/>
            <pc:sldMk cId="130844630" sldId="429"/>
            <ac:picMk id="7" creationId="{787EA581-A7E0-2F7C-66CF-7205F102AC64}"/>
          </ac:picMkLst>
        </pc:picChg>
        <pc:picChg chg="add mod">
          <ac:chgData name="Gerjan de Ruiter" userId="5d7c516b-9dcd-41a8-99d3-54425d29895b" providerId="ADAL" clId="{C87FF246-C24B-45B6-A623-25AC4163C3BD}" dt="2024-03-22T07:51:16.629" v="3812" actId="1076"/>
          <ac:picMkLst>
            <pc:docMk/>
            <pc:sldMk cId="130844630" sldId="429"/>
            <ac:picMk id="5122" creationId="{BE0474F1-D7DA-6DFD-0CAD-0CF6756A2D74}"/>
          </ac:picMkLst>
        </pc:picChg>
        <pc:picChg chg="add mod">
          <ac:chgData name="Gerjan de Ruiter" userId="5d7c516b-9dcd-41a8-99d3-54425d29895b" providerId="ADAL" clId="{C87FF246-C24B-45B6-A623-25AC4163C3BD}" dt="2024-03-22T07:51:27.422" v="3818" actId="14100"/>
          <ac:picMkLst>
            <pc:docMk/>
            <pc:sldMk cId="130844630" sldId="429"/>
            <ac:picMk id="5124" creationId="{C1A3C43F-7149-CF39-A54C-769601CCC3D4}"/>
          </ac:picMkLst>
        </pc:picChg>
        <pc:picChg chg="add mod">
          <ac:chgData name="Gerjan de Ruiter" userId="5d7c516b-9dcd-41a8-99d3-54425d29895b" providerId="ADAL" clId="{C87FF246-C24B-45B6-A623-25AC4163C3BD}" dt="2024-03-22T07:51:37.525" v="3823" actId="1076"/>
          <ac:picMkLst>
            <pc:docMk/>
            <pc:sldMk cId="130844630" sldId="429"/>
            <ac:picMk id="5126" creationId="{665EAFA3-71BA-E4A3-2587-E2E9A2D4F43A}"/>
          </ac:picMkLst>
        </pc:picChg>
      </pc:sldChg>
      <pc:sldChg chg="modSp new mod">
        <pc:chgData name="Gerjan de Ruiter" userId="5d7c516b-9dcd-41a8-99d3-54425d29895b" providerId="ADAL" clId="{C87FF246-C24B-45B6-A623-25AC4163C3BD}" dt="2024-03-22T07:58:03.912" v="4094" actId="20577"/>
        <pc:sldMkLst>
          <pc:docMk/>
          <pc:sldMk cId="1385050946" sldId="430"/>
        </pc:sldMkLst>
        <pc:spChg chg="mod">
          <ac:chgData name="Gerjan de Ruiter" userId="5d7c516b-9dcd-41a8-99d3-54425d29895b" providerId="ADAL" clId="{C87FF246-C24B-45B6-A623-25AC4163C3BD}" dt="2024-03-22T07:58:03.912" v="4094" actId="20577"/>
          <ac:spMkLst>
            <pc:docMk/>
            <pc:sldMk cId="1385050946" sldId="430"/>
            <ac:spMk id="2" creationId="{FE58BDC8-9A49-7775-0663-53152D5C5355}"/>
          </ac:spMkLst>
        </pc:spChg>
        <pc:spChg chg="mod">
          <ac:chgData name="Gerjan de Ruiter" userId="5d7c516b-9dcd-41a8-99d3-54425d29895b" providerId="ADAL" clId="{C87FF246-C24B-45B6-A623-25AC4163C3BD}" dt="2024-03-22T07:57:32.815" v="3918" actId="20577"/>
          <ac:spMkLst>
            <pc:docMk/>
            <pc:sldMk cId="1385050946" sldId="430"/>
            <ac:spMk id="3" creationId="{DB0FF2B8-2CB9-0323-D284-47A744D31E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F5234-EF02-44F7-94A6-3089718FA3AE}" type="datetimeFigureOut">
              <a:rPr lang="nl-NL" smtClean="0"/>
              <a:t>20-3-2024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667CE-6B95-4C49-B69F-399C7B1BD64F}" type="slidenum">
              <a:rPr lang="nl-NL" smtClean="0"/>
              <a:t>‹nr.›</a:t>
            </a:fld>
            <a:endParaRPr lang="nl-NL"/>
          </a:p>
        </p:txBody>
      </p:sp>
    </p:spTree>
    <p:extLst>
      <p:ext uri="{BB962C8B-B14F-4D97-AF65-F5344CB8AC3E}">
        <p14:creationId xmlns:p14="http://schemas.microsoft.com/office/powerpoint/2010/main" val="14265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2</a:t>
            </a:fld>
            <a:endParaRPr lang="nl-NL"/>
          </a:p>
        </p:txBody>
      </p:sp>
    </p:spTree>
    <p:extLst>
      <p:ext uri="{BB962C8B-B14F-4D97-AF65-F5344CB8AC3E}">
        <p14:creationId xmlns:p14="http://schemas.microsoft.com/office/powerpoint/2010/main" val="344955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16</a:t>
            </a:fld>
            <a:endParaRPr lang="nl-NL"/>
          </a:p>
        </p:txBody>
      </p:sp>
    </p:spTree>
    <p:extLst>
      <p:ext uri="{BB962C8B-B14F-4D97-AF65-F5344CB8AC3E}">
        <p14:creationId xmlns:p14="http://schemas.microsoft.com/office/powerpoint/2010/main" val="135033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45CC29-0F15-4508-8A12-DCD5C005674F}" type="slidenum">
              <a:rPr lang="nl-NL" smtClean="0"/>
              <a:t>17</a:t>
            </a:fld>
            <a:endParaRPr lang="nl-NL"/>
          </a:p>
        </p:txBody>
      </p:sp>
    </p:spTree>
    <p:extLst>
      <p:ext uri="{BB962C8B-B14F-4D97-AF65-F5344CB8AC3E}">
        <p14:creationId xmlns:p14="http://schemas.microsoft.com/office/powerpoint/2010/main" val="318137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D0D0D"/>
                </a:solidFill>
                <a:effectLst/>
                <a:latin typeface="Söhne"/>
              </a:rPr>
              <a:t>Biosfeer:</a:t>
            </a:r>
          </a:p>
          <a:p>
            <a:pPr algn="l">
              <a:buFont typeface="Arial" panose="020B0604020202020204" pitchFamily="34" charset="0"/>
              <a:buChar char="•"/>
            </a:pPr>
            <a:r>
              <a:rPr lang="nl-NL" b="0" i="0" dirty="0">
                <a:solidFill>
                  <a:srgbClr val="0D0D0D"/>
                </a:solidFill>
                <a:effectLst/>
                <a:latin typeface="Söhne"/>
              </a:rPr>
              <a:t>De biosfeer verwijst naar het gebied op en rond de aarde waar leven voorkomt. Dit omvat alle ecosystemen, organismen en biologische processen die plaatsvinden op het land, in de oceanen en in de atmosfeer.</a:t>
            </a:r>
          </a:p>
          <a:p>
            <a:pPr algn="l">
              <a:buFont typeface="Arial" panose="020B0604020202020204" pitchFamily="34" charset="0"/>
              <a:buChar char="•"/>
            </a:pPr>
            <a:r>
              <a:rPr lang="nl-NL" b="0" i="0" dirty="0">
                <a:solidFill>
                  <a:srgbClr val="0D0D0D"/>
                </a:solidFill>
                <a:effectLst/>
                <a:latin typeface="Söhne"/>
              </a:rPr>
              <a:t>Het omvat levende organismen zoals planten, dieren, bacteriën en schimmels, evenals hun interacties met elkaar en met hun omgeving.</a:t>
            </a:r>
          </a:p>
          <a:p>
            <a:pPr algn="l">
              <a:buFont typeface="Arial" panose="020B0604020202020204" pitchFamily="34" charset="0"/>
              <a:buChar char="•"/>
            </a:pPr>
            <a:r>
              <a:rPr lang="nl-NL" b="0" i="0" dirty="0">
                <a:solidFill>
                  <a:srgbClr val="0D0D0D"/>
                </a:solidFill>
                <a:effectLst/>
                <a:latin typeface="Söhne"/>
              </a:rPr>
              <a:t>De biosfeer speelt een cruciale rol bij het handhaven van het ecologische evenwicht en het bieden van </a:t>
            </a:r>
            <a:r>
              <a:rPr lang="nl-NL" b="0" i="0" dirty="0" err="1">
                <a:solidFill>
                  <a:srgbClr val="0D0D0D"/>
                </a:solidFill>
                <a:effectLst/>
                <a:latin typeface="Söhne"/>
              </a:rPr>
              <a:t>levensondersteunende</a:t>
            </a:r>
            <a:r>
              <a:rPr lang="nl-NL" b="0" i="0" dirty="0">
                <a:solidFill>
                  <a:srgbClr val="0D0D0D"/>
                </a:solidFill>
                <a:effectLst/>
                <a:latin typeface="Söhne"/>
              </a:rPr>
              <a:t> omstandigheden voor alle organismen, inclusief mensen.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lgn="l"/>
            <a:r>
              <a:rPr lang="nl-NL" b="0" i="0" dirty="0" err="1">
                <a:solidFill>
                  <a:srgbClr val="0D0D0D"/>
                </a:solidFill>
                <a:effectLst/>
                <a:latin typeface="Söhne"/>
              </a:rPr>
              <a:t>Technosfeer</a:t>
            </a:r>
            <a:r>
              <a:rPr lang="nl-NL" b="0" i="0" dirty="0">
                <a:solidFill>
                  <a:srgbClr val="0D0D0D"/>
                </a:solidFill>
                <a:effectLst/>
                <a:latin typeface="Söhne"/>
              </a:rPr>
              <a:t>:</a:t>
            </a:r>
          </a:p>
          <a:p>
            <a:pPr algn="l">
              <a:buFont typeface="Arial" panose="020B0604020202020204" pitchFamily="34" charset="0"/>
              <a:buChar char="•"/>
            </a:pPr>
            <a:r>
              <a:rPr lang="nl-NL" b="0" i="0" dirty="0">
                <a:solidFill>
                  <a:srgbClr val="0D0D0D"/>
                </a:solidFill>
                <a:effectLst/>
                <a:latin typeface="Söhne"/>
              </a:rPr>
              <a:t>De </a:t>
            </a:r>
            <a:r>
              <a:rPr lang="nl-NL" b="0" i="0" dirty="0" err="1">
                <a:solidFill>
                  <a:srgbClr val="0D0D0D"/>
                </a:solidFill>
                <a:effectLst/>
                <a:latin typeface="Söhne"/>
              </a:rPr>
              <a:t>technosfeer</a:t>
            </a:r>
            <a:r>
              <a:rPr lang="nl-NL" b="0" i="0" dirty="0">
                <a:solidFill>
                  <a:srgbClr val="0D0D0D"/>
                </a:solidFill>
                <a:effectLst/>
                <a:latin typeface="Söhne"/>
              </a:rPr>
              <a:t> verwijst naar het domein van door mensen gecreëerde technologieën, systemen en infrastructuur. Dit omvat alles van gebouwen, transportmiddelen en communicatiesystemen tot digitale technologieën en industriële installaties.</a:t>
            </a:r>
          </a:p>
          <a:p>
            <a:pPr algn="l">
              <a:buFont typeface="Arial" panose="020B0604020202020204" pitchFamily="34" charset="0"/>
              <a:buChar char="•"/>
            </a:pPr>
            <a:r>
              <a:rPr lang="nl-NL" b="0" i="0" dirty="0">
                <a:solidFill>
                  <a:srgbClr val="0D0D0D"/>
                </a:solidFill>
                <a:effectLst/>
                <a:latin typeface="Söhne"/>
              </a:rPr>
              <a:t>In tegenstelling tot de biosfeer, bestaat de </a:t>
            </a:r>
            <a:r>
              <a:rPr lang="nl-NL" b="0" i="0" dirty="0" err="1">
                <a:solidFill>
                  <a:srgbClr val="0D0D0D"/>
                </a:solidFill>
                <a:effectLst/>
                <a:latin typeface="Söhne"/>
              </a:rPr>
              <a:t>technosfeer</a:t>
            </a:r>
            <a:r>
              <a:rPr lang="nl-NL" b="0" i="0" dirty="0">
                <a:solidFill>
                  <a:srgbClr val="0D0D0D"/>
                </a:solidFill>
                <a:effectLst/>
                <a:latin typeface="Söhne"/>
              </a:rPr>
              <a:t> uit door de mens gemaakte materialen en artefacten, en het wordt voortdurend gevormd door menselijke activiteiten en innovaties.</a:t>
            </a:r>
          </a:p>
          <a:p>
            <a:pPr algn="l">
              <a:buFont typeface="Arial" panose="020B0604020202020204" pitchFamily="34" charset="0"/>
              <a:buChar char="•"/>
            </a:pPr>
            <a:r>
              <a:rPr lang="nl-NL" b="0" i="0" dirty="0">
                <a:solidFill>
                  <a:srgbClr val="0D0D0D"/>
                </a:solidFill>
                <a:effectLst/>
                <a:latin typeface="Söhne"/>
              </a:rPr>
              <a:t>De </a:t>
            </a:r>
            <a:r>
              <a:rPr lang="nl-NL" b="0" i="0" dirty="0" err="1">
                <a:solidFill>
                  <a:srgbClr val="0D0D0D"/>
                </a:solidFill>
                <a:effectLst/>
                <a:latin typeface="Söhne"/>
              </a:rPr>
              <a:t>technosfeer</a:t>
            </a:r>
            <a:r>
              <a:rPr lang="nl-NL" b="0" i="0" dirty="0">
                <a:solidFill>
                  <a:srgbClr val="0D0D0D"/>
                </a:solidFill>
                <a:effectLst/>
                <a:latin typeface="Söhne"/>
              </a:rPr>
              <a:t> heeft een aanzienlijke invloed op het milieu en het ecosysteem, zowel positief (bijvoorbeeld door efficiëntere energieproductie) als negatief (bijvoorbeeld door vervuiling en habitatvernietiging).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3</a:t>
            </a:fld>
            <a:endParaRPr lang="nl-NL"/>
          </a:p>
        </p:txBody>
      </p:sp>
    </p:spTree>
    <p:extLst>
      <p:ext uri="{BB962C8B-B14F-4D97-AF65-F5344CB8AC3E}">
        <p14:creationId xmlns:p14="http://schemas.microsoft.com/office/powerpoint/2010/main" val="311863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4</a:t>
            </a:fld>
            <a:endParaRPr lang="nl-NL"/>
          </a:p>
        </p:txBody>
      </p:sp>
    </p:spTree>
    <p:extLst>
      <p:ext uri="{BB962C8B-B14F-4D97-AF65-F5344CB8AC3E}">
        <p14:creationId xmlns:p14="http://schemas.microsoft.com/office/powerpoint/2010/main" val="186297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evenwicht vinden tussen biologie en technologie (biosfeer en </a:t>
            </a:r>
            <a:r>
              <a:rPr lang="nl-NL" dirty="0" err="1"/>
              <a:t>technosfeer</a:t>
            </a:r>
            <a:r>
              <a:rPr lang="nl-NL" dirty="0"/>
              <a:t>)</a:t>
            </a:r>
          </a:p>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5</a:t>
            </a:fld>
            <a:endParaRPr lang="nl-NL"/>
          </a:p>
        </p:txBody>
      </p:sp>
    </p:spTree>
    <p:extLst>
      <p:ext uri="{BB962C8B-B14F-4D97-AF65-F5344CB8AC3E}">
        <p14:creationId xmlns:p14="http://schemas.microsoft.com/office/powerpoint/2010/main" val="403748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6</a:t>
            </a:fld>
            <a:endParaRPr lang="nl-NL"/>
          </a:p>
        </p:txBody>
      </p:sp>
    </p:spTree>
    <p:extLst>
      <p:ext uri="{BB962C8B-B14F-4D97-AF65-F5344CB8AC3E}">
        <p14:creationId xmlns:p14="http://schemas.microsoft.com/office/powerpoint/2010/main" val="59386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p:txBody>
      </p:sp>
      <p:sp>
        <p:nvSpPr>
          <p:cNvPr id="4" name="Tijdelijke aanduiding voor dianummer 3"/>
          <p:cNvSpPr>
            <a:spLocks noGrp="1"/>
          </p:cNvSpPr>
          <p:nvPr>
            <p:ph type="sldNum" sz="quarter" idx="5"/>
          </p:nvPr>
        </p:nvSpPr>
        <p:spPr/>
        <p:txBody>
          <a:bodyPr/>
          <a:lstStyle/>
          <a:p>
            <a:fld id="{712961AE-C88E-4478-979F-7B1063EAECD9}" type="slidenum">
              <a:rPr lang="nl-NL" smtClean="0"/>
              <a:t>7</a:t>
            </a:fld>
            <a:endParaRPr lang="nl-NL"/>
          </a:p>
        </p:txBody>
      </p:sp>
    </p:spTree>
    <p:extLst>
      <p:ext uri="{BB962C8B-B14F-4D97-AF65-F5344CB8AC3E}">
        <p14:creationId xmlns:p14="http://schemas.microsoft.com/office/powerpoint/2010/main" val="262317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Klittenband: </a:t>
            </a:r>
            <a:r>
              <a:rPr lang="nl-NL" b="0" i="0" dirty="0">
                <a:solidFill>
                  <a:srgbClr val="0D0D0D"/>
                </a:solidFill>
                <a:effectLst/>
                <a:latin typeface="Söhne"/>
              </a:rPr>
              <a:t>De kleine haakjes van klitten hechten zich aan de lussen van stoffen of dierenharen, waardoor de zaden worden verspreid. Dit principe word toegepast als klittenband.</a:t>
            </a:r>
          </a:p>
          <a:p>
            <a:endParaRPr lang="nl-NL" b="0" i="0" dirty="0">
              <a:solidFill>
                <a:srgbClr val="0D0D0D"/>
              </a:solidFill>
              <a:effectLst/>
              <a:latin typeface="Söhne"/>
            </a:endParaRPr>
          </a:p>
          <a:p>
            <a:r>
              <a:rPr lang="nl-NL" b="0" i="0" dirty="0">
                <a:solidFill>
                  <a:srgbClr val="0D0D0D"/>
                </a:solidFill>
                <a:effectLst/>
                <a:latin typeface="Söhne"/>
              </a:rPr>
              <a:t>Termieten: De ontwikkeling van groene architectuur die is geïnspireerd op termietenheuvels. Termietenheuvels reguleren op natuurlijke wijze de temperatuur en vochtigheid binnenin door middel van complexe ventilatiesystemen. Door deze principes toe te passen in gebouwen, kunnen architecten structuren creëren die energiezuiniger zijn en minder afhankelijk zijn van mechanische koel- en verwarmingssystemen.</a:t>
            </a:r>
          </a:p>
          <a:p>
            <a:endParaRPr lang="nl-NL" dirty="0"/>
          </a:p>
          <a:p>
            <a:r>
              <a:rPr lang="nl-NL" dirty="0" err="1"/>
              <a:t>Zelfreparend</a:t>
            </a:r>
            <a:r>
              <a:rPr lang="nl-NL" dirty="0"/>
              <a:t> beton: </a:t>
            </a:r>
            <a:r>
              <a:rPr lang="nl-NL" dirty="0" err="1"/>
              <a:t>Biomimicry</a:t>
            </a:r>
            <a:r>
              <a:rPr lang="nl-NL" dirty="0"/>
              <a:t> waarbij de natuur als mentor fungeert, is de ontwikkeling van </a:t>
            </a:r>
            <a:r>
              <a:rPr lang="nl-NL" dirty="0" err="1"/>
              <a:t>zelfreparerende</a:t>
            </a:r>
            <a:r>
              <a:rPr lang="nl-NL" dirty="0"/>
              <a:t> materialen geïnspireerd door het vermogen van levende organismen om zichzelf te genezen. Bijvoorbeeld, het onderzoek naar polymeren die zichzelf kunnen herstellen wanneer ze beschadigd zijn, zoals de manier waarop bepaalde bomen hun schors vernieuwen na beschadiging. Deze materialen kunnen worden toegepast in verschillende industrieën, zoals de lucht- en ruimtevaart, om de duurzaamheid en levensduur van producten te verbeteren.</a:t>
            </a:r>
          </a:p>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10</a:t>
            </a:fld>
            <a:endParaRPr lang="nl-NL"/>
          </a:p>
        </p:txBody>
      </p:sp>
    </p:spTree>
    <p:extLst>
      <p:ext uri="{BB962C8B-B14F-4D97-AF65-F5344CB8AC3E}">
        <p14:creationId xmlns:p14="http://schemas.microsoft.com/office/powerpoint/2010/main" val="315405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D0D0D"/>
                </a:solidFill>
                <a:effectLst/>
                <a:latin typeface="Söhne"/>
              </a:rPr>
              <a:t> </a:t>
            </a:r>
            <a:r>
              <a:rPr lang="nl-NL" b="1" i="0" dirty="0" err="1">
                <a:solidFill>
                  <a:srgbClr val="0D0D0D"/>
                </a:solidFill>
                <a:effectLst/>
                <a:latin typeface="Söhne"/>
              </a:rPr>
              <a:t>Biobased</a:t>
            </a:r>
            <a:r>
              <a:rPr lang="nl-NL" b="1" i="0" dirty="0">
                <a:solidFill>
                  <a:srgbClr val="0D0D0D"/>
                </a:solidFill>
                <a:effectLst/>
                <a:latin typeface="Söhne"/>
              </a:rPr>
              <a:t> economie:</a:t>
            </a:r>
            <a:endParaRPr lang="nl-NL" b="0" i="0" dirty="0">
              <a:solidFill>
                <a:srgbClr val="0D0D0D"/>
              </a:solidFill>
              <a:effectLst/>
              <a:latin typeface="Söhne"/>
            </a:endParaRPr>
          </a:p>
          <a:p>
            <a:pPr marL="171450" indent="-171450">
              <a:buFont typeface="Arial" panose="020B0604020202020204" pitchFamily="34" charset="0"/>
              <a:buChar char="•"/>
            </a:pPr>
            <a:r>
              <a:rPr lang="nl-NL" dirty="0"/>
              <a:t>In een </a:t>
            </a:r>
            <a:r>
              <a:rPr lang="nl-NL" dirty="0" err="1"/>
              <a:t>biobased</a:t>
            </a:r>
            <a:r>
              <a:rPr lang="nl-NL" dirty="0"/>
              <a:t> economie worden biologische, hernieuwbare grondstoffen gebruikt als vervanging voor niet-hernieuwbare, fossiele grondstoffen.</a:t>
            </a:r>
          </a:p>
          <a:p>
            <a:pPr marL="171450" indent="-171450">
              <a:buFont typeface="Arial" panose="020B0604020202020204" pitchFamily="34" charset="0"/>
              <a:buChar char="•"/>
            </a:pPr>
            <a:r>
              <a:rPr lang="nl-NL" dirty="0"/>
              <a:t>De focus ligt op het gebruik van biomassa, zoals gewassen, hout, algen, of organisch afval, voor de productie van materialen, chemicaliën, brandstoffen en andere producten.</a:t>
            </a:r>
          </a:p>
          <a:p>
            <a:pPr marL="171450" indent="-171450">
              <a:buFont typeface="Arial" panose="020B0604020202020204" pitchFamily="34" charset="0"/>
              <a:buChar char="•"/>
            </a:pPr>
            <a:r>
              <a:rPr lang="nl-NL" dirty="0"/>
              <a:t>Dit kan bijvoorbeeld betekenen dat plastic wordt geproduceerd uit plantaardige oliën in plaats van uit aardolie, of dat biobrandstoffen worden gebruikt in plaats van fossiele brandstoffen.</a:t>
            </a:r>
          </a:p>
          <a:p>
            <a:pPr marL="171450" indent="-171450">
              <a:buFont typeface="Arial" panose="020B0604020202020204" pitchFamily="34" charset="0"/>
              <a:buChar char="•"/>
            </a:pPr>
            <a:r>
              <a:rPr lang="nl-NL" dirty="0"/>
              <a:t>De </a:t>
            </a:r>
            <a:r>
              <a:rPr lang="nl-NL" dirty="0" err="1"/>
              <a:t>biobased</a:t>
            </a:r>
            <a:r>
              <a:rPr lang="nl-NL" dirty="0"/>
              <a:t> economie is gericht op het benutten van de natuurlijke hernieuwbare hulpbronnen op een duurzame manier.</a:t>
            </a:r>
          </a:p>
          <a:p>
            <a:pPr marL="171450" indent="-171450">
              <a:buFont typeface="Arial" panose="020B0604020202020204" pitchFamily="34" charset="0"/>
              <a:buChar char="•"/>
            </a:pPr>
            <a:endParaRPr lang="nl-NL" dirty="0"/>
          </a:p>
          <a:p>
            <a:pPr algn="l"/>
            <a:r>
              <a:rPr lang="nl-NL" b="1" i="0" dirty="0">
                <a:solidFill>
                  <a:srgbClr val="0D0D0D"/>
                </a:solidFill>
                <a:effectLst/>
                <a:latin typeface="Söhne"/>
              </a:rPr>
              <a:t>Circulaire economie:</a:t>
            </a:r>
            <a:endParaRPr lang="nl-NL" b="0" i="0" dirty="0">
              <a:solidFill>
                <a:srgbClr val="0D0D0D"/>
              </a:solidFill>
              <a:effectLst/>
              <a:latin typeface="Söhne"/>
            </a:endParaRPr>
          </a:p>
          <a:p>
            <a:pPr marL="171450" indent="-171450" algn="l">
              <a:buFont typeface="Arial" panose="020B0604020202020204" pitchFamily="34" charset="0"/>
              <a:buChar char="•"/>
            </a:pPr>
            <a:r>
              <a:rPr lang="nl-NL" b="0" i="0" dirty="0">
                <a:solidFill>
                  <a:srgbClr val="0D0D0D"/>
                </a:solidFill>
                <a:effectLst/>
                <a:latin typeface="Söhne"/>
              </a:rPr>
              <a:t>In een circulaire economie staat het minimaliseren van afval en het efficiënt gebruik van grondstoffen centraal.</a:t>
            </a:r>
          </a:p>
          <a:p>
            <a:pPr marL="171450" indent="-171450" algn="l">
              <a:buFont typeface="Arial" panose="020B0604020202020204" pitchFamily="34" charset="0"/>
              <a:buChar char="•"/>
            </a:pPr>
            <a:r>
              <a:rPr lang="nl-NL" b="0" i="0" dirty="0">
                <a:solidFill>
                  <a:srgbClr val="0D0D0D"/>
                </a:solidFill>
                <a:effectLst/>
                <a:latin typeface="Söhne"/>
              </a:rPr>
              <a:t>Het richt zich op het sluiten van kringlopen, waarbij producten, materialen en hulpbronnen worden hergebruikt, gerepareerd, gerecycled of geüpgraded, in plaats van ze na gebruik weg te gooien.</a:t>
            </a:r>
          </a:p>
          <a:p>
            <a:pPr marL="171450" indent="-171450" algn="l">
              <a:buFont typeface="Arial" panose="020B0604020202020204" pitchFamily="34" charset="0"/>
              <a:buChar char="•"/>
            </a:pPr>
            <a:r>
              <a:rPr lang="nl-NL" b="0" i="0" dirty="0">
                <a:solidFill>
                  <a:srgbClr val="0D0D0D"/>
                </a:solidFill>
                <a:effectLst/>
                <a:latin typeface="Söhne"/>
              </a:rPr>
              <a:t>Dit kan bijvoorbeeld inhouden dat producten worden ontworpen voor hergebruik of recycling, dat materialen worden teruggewonnen uit afvalstromen en opnieuw worden ingezet in nieuwe producten, of dat de levensduur van producten wordt verlengd door reparatie en </a:t>
            </a:r>
            <a:r>
              <a:rPr lang="nl-NL" b="0" i="0" dirty="0" err="1">
                <a:solidFill>
                  <a:srgbClr val="0D0D0D"/>
                </a:solidFill>
                <a:effectLst/>
                <a:latin typeface="Söhne"/>
              </a:rPr>
              <a:t>refurbishment</a:t>
            </a:r>
            <a:r>
              <a:rPr lang="nl-NL" b="0" i="0" dirty="0">
                <a:solidFill>
                  <a:srgbClr val="0D0D0D"/>
                </a:solidFill>
                <a:effectLst/>
                <a:latin typeface="Söhne"/>
              </a:rPr>
              <a:t>.</a:t>
            </a:r>
          </a:p>
          <a:p>
            <a:pPr marL="171450" indent="-171450" algn="l">
              <a:buFont typeface="Arial" panose="020B0604020202020204" pitchFamily="34" charset="0"/>
              <a:buChar char="•"/>
            </a:pPr>
            <a:r>
              <a:rPr lang="nl-NL" b="0" i="0" dirty="0">
                <a:solidFill>
                  <a:srgbClr val="0D0D0D"/>
                </a:solidFill>
                <a:effectLst/>
                <a:latin typeface="Söhne"/>
              </a:rPr>
              <a:t>De circulaire economie streeft ernaar om een gesloten kringloop te creëren waarin afval zo veel mogelijk wordt vermeden en waarin grondstoffen steeds opnieuw worden gebruikt.</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12</a:t>
            </a:fld>
            <a:endParaRPr lang="nl-NL"/>
          </a:p>
        </p:txBody>
      </p:sp>
    </p:spTree>
    <p:extLst>
      <p:ext uri="{BB962C8B-B14F-4D97-AF65-F5344CB8AC3E}">
        <p14:creationId xmlns:p14="http://schemas.microsoft.com/office/powerpoint/2010/main" val="212697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14</a:t>
            </a:fld>
            <a:endParaRPr lang="nl-NL"/>
          </a:p>
        </p:txBody>
      </p:sp>
    </p:spTree>
    <p:extLst>
      <p:ext uri="{BB962C8B-B14F-4D97-AF65-F5344CB8AC3E}">
        <p14:creationId xmlns:p14="http://schemas.microsoft.com/office/powerpoint/2010/main" val="393700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98161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430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9847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1328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4409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124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58005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3726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05626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65823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3604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2457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8668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266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1738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7672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1066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996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025179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012835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29840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02809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20.03.2024</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2809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3042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20.03.2024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32336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20-3-2024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31747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20.03.2024</a:t>
            </a:fld>
            <a:endParaRPr lang="de-DE"/>
          </a:p>
        </p:txBody>
      </p:sp>
    </p:spTree>
    <p:extLst>
      <p:ext uri="{BB962C8B-B14F-4D97-AF65-F5344CB8AC3E}">
        <p14:creationId xmlns:p14="http://schemas.microsoft.com/office/powerpoint/2010/main" val="24176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7960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992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134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5676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834418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22549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app=desktop&amp;v=2nrYaty-X1A" TargetMode="External"/><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stad van de </a:t>
            </a:r>
            <a:r>
              <a:rPr lang="de-DE" dirty="0" err="1">
                <a:cs typeface="Calibri Light"/>
              </a:rPr>
              <a:t>Toekomst</a:t>
            </a:r>
            <a:br>
              <a:rPr lang="de-DE" dirty="0">
                <a:cs typeface="Calibri Light"/>
              </a:rPr>
            </a:br>
            <a:r>
              <a:rPr lang="de-DE" sz="4000" dirty="0" err="1">
                <a:cs typeface="Calibri Light"/>
              </a:rPr>
              <a:t>Circulaire</a:t>
            </a:r>
            <a:r>
              <a:rPr lang="de-DE" sz="4000" dirty="0">
                <a:cs typeface="Calibri Light"/>
              </a:rPr>
              <a:t> </a:t>
            </a:r>
            <a:r>
              <a:rPr lang="de-DE" sz="4000" dirty="0" err="1">
                <a:cs typeface="Calibri Light"/>
              </a:rPr>
              <a:t>economie</a:t>
            </a:r>
            <a:endParaRPr lang="de-DE"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58DA66-25E9-130D-A43C-CB10624BB7CC}"/>
              </a:ext>
            </a:extLst>
          </p:cNvPr>
          <p:cNvSpPr>
            <a:spLocks noGrp="1"/>
          </p:cNvSpPr>
          <p:nvPr>
            <p:ph type="title"/>
          </p:nvPr>
        </p:nvSpPr>
        <p:spPr>
          <a:xfrm>
            <a:off x="839788" y="457200"/>
            <a:ext cx="5015889" cy="1600200"/>
          </a:xfrm>
        </p:spPr>
        <p:txBody>
          <a:bodyPr/>
          <a:lstStyle/>
          <a:p>
            <a:r>
              <a:rPr lang="nl-NL" dirty="0"/>
              <a:t>Boek: </a:t>
            </a:r>
            <a:r>
              <a:rPr lang="nl-NL" dirty="0" err="1"/>
              <a:t>Biomimicry</a:t>
            </a:r>
            <a:r>
              <a:rPr lang="nl-NL" dirty="0"/>
              <a:t>, </a:t>
            </a:r>
            <a:r>
              <a:rPr lang="nl-NL" dirty="0" err="1"/>
              <a:t>innovation</a:t>
            </a:r>
            <a:r>
              <a:rPr lang="nl-NL" dirty="0"/>
              <a:t> </a:t>
            </a:r>
            <a:r>
              <a:rPr lang="nl-NL" dirty="0" err="1"/>
              <a:t>inspired</a:t>
            </a:r>
            <a:r>
              <a:rPr lang="nl-NL" dirty="0"/>
              <a:t> </a:t>
            </a:r>
            <a:r>
              <a:rPr lang="nl-NL" dirty="0" err="1"/>
              <a:t>by</a:t>
            </a:r>
            <a:r>
              <a:rPr lang="nl-NL" dirty="0"/>
              <a:t> nature</a:t>
            </a:r>
          </a:p>
        </p:txBody>
      </p:sp>
      <p:sp>
        <p:nvSpPr>
          <p:cNvPr id="5" name="Tijdelijke aanduiding voor tekst 4">
            <a:extLst>
              <a:ext uri="{FF2B5EF4-FFF2-40B4-BE49-F238E27FC236}">
                <a16:creationId xmlns:a16="http://schemas.microsoft.com/office/drawing/2014/main" id="{94130628-6A95-9BCD-3151-52BA6EECED83}"/>
              </a:ext>
            </a:extLst>
          </p:cNvPr>
          <p:cNvSpPr>
            <a:spLocks noGrp="1"/>
          </p:cNvSpPr>
          <p:nvPr>
            <p:ph type="body" sz="half" idx="2"/>
          </p:nvPr>
        </p:nvSpPr>
        <p:spPr/>
        <p:txBody>
          <a:bodyPr/>
          <a:lstStyle/>
          <a:p>
            <a:pPr algn="l">
              <a:buFont typeface="+mj-lt"/>
              <a:buAutoNum type="arabicPeriod"/>
            </a:pPr>
            <a:r>
              <a:rPr lang="nl-NL" b="1" i="0" dirty="0">
                <a:effectLst/>
              </a:rPr>
              <a:t>De natuur als model</a:t>
            </a:r>
            <a:r>
              <a:rPr lang="nl-NL" b="0" i="0" dirty="0">
                <a:effectLst/>
              </a:rPr>
              <a:t>. </a:t>
            </a:r>
            <a:r>
              <a:rPr lang="nl-NL" b="0" i="0" dirty="0" err="1">
                <a:effectLst/>
              </a:rPr>
              <a:t>Biomimicry</a:t>
            </a:r>
            <a:r>
              <a:rPr lang="nl-NL" b="0" i="0" dirty="0">
                <a:effectLst/>
              </a:rPr>
              <a:t> is de kunst en wetenschap die strategieën uit de natuur bestudeert, als inspiratie gebruikt en navolgt om problemen in onze menselijke maatschappijen  op te lossen, bijvoorbeeld een zonnecel geïnspireerd op een blad.</a:t>
            </a:r>
          </a:p>
          <a:p>
            <a:pPr algn="l">
              <a:buFont typeface="+mj-lt"/>
              <a:buAutoNum type="arabicPeriod"/>
            </a:pPr>
            <a:r>
              <a:rPr lang="nl-NL" b="1" i="0" dirty="0">
                <a:effectLst/>
              </a:rPr>
              <a:t>De natuur als maatstaf. </a:t>
            </a:r>
            <a:r>
              <a:rPr lang="nl-NL" b="0" i="0" dirty="0" err="1">
                <a:effectLst/>
              </a:rPr>
              <a:t>Biomimicry</a:t>
            </a:r>
            <a:r>
              <a:rPr lang="nl-NL" b="0" i="0" dirty="0">
                <a:effectLst/>
              </a:rPr>
              <a:t> past ecologische maatstaven toe om de ‘</a:t>
            </a:r>
            <a:r>
              <a:rPr lang="nl-NL" b="0" i="0" dirty="0" err="1">
                <a:effectLst/>
              </a:rPr>
              <a:t>passendheid</a:t>
            </a:r>
            <a:r>
              <a:rPr lang="nl-NL" b="0" i="0" dirty="0">
                <a:effectLst/>
              </a:rPr>
              <a:t>/ geschiktheid’ van innovaties te bepalen. Na 3,8 miljard jaar evolutie heeft de natuur geleerd: Wat werkt. Wat geschikt is. Wat blijvend is.</a:t>
            </a:r>
          </a:p>
          <a:p>
            <a:pPr algn="l">
              <a:buFont typeface="+mj-lt"/>
              <a:buAutoNum type="arabicPeriod"/>
            </a:pPr>
            <a:r>
              <a:rPr lang="nl-NL" b="1" i="0" dirty="0">
                <a:effectLst/>
              </a:rPr>
              <a:t>De natuur als mentor. </a:t>
            </a:r>
            <a:r>
              <a:rPr lang="nl-NL" b="0" i="0" dirty="0" err="1">
                <a:effectLst/>
              </a:rPr>
              <a:t>Biomimicry</a:t>
            </a:r>
            <a:r>
              <a:rPr lang="nl-NL" b="0" i="0" dirty="0">
                <a:effectLst/>
              </a:rPr>
              <a:t> is een nieuwe manier van kijken naar en waarderen van de natuur. Het introduceert een tijdperk dat niet gebaseerd is op wat we uit de natuur kunnen halen, maar wat we van de natuur kunnen leren.</a:t>
            </a:r>
          </a:p>
          <a:p>
            <a:endParaRPr lang="nl-NL" dirty="0"/>
          </a:p>
        </p:txBody>
      </p:sp>
      <p:pic>
        <p:nvPicPr>
          <p:cNvPr id="5122" name="Picture 2" descr="Biomimicry for a Regenerative Future">
            <a:hlinkClick r:id="rId3"/>
            <a:extLst>
              <a:ext uri="{FF2B5EF4-FFF2-40B4-BE49-F238E27FC236}">
                <a16:creationId xmlns:a16="http://schemas.microsoft.com/office/drawing/2014/main" id="{BE0474F1-D7DA-6DFD-0CAD-0CF6756A2D7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64860" y="105508"/>
            <a:ext cx="2142148" cy="1318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 mooie voorbeelden van Biomimicry">
            <a:extLst>
              <a:ext uri="{FF2B5EF4-FFF2-40B4-BE49-F238E27FC236}">
                <a16:creationId xmlns:a16="http://schemas.microsoft.com/office/drawing/2014/main" id="{C1A3C43F-7149-CF39-A54C-769601CCC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714" y="2057400"/>
            <a:ext cx="2282093" cy="12836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IOMIMETIC ARCHITECTURE: Green Building in Zimbabwe Modeled After ...">
            <a:extLst>
              <a:ext uri="{FF2B5EF4-FFF2-40B4-BE49-F238E27FC236}">
                <a16:creationId xmlns:a16="http://schemas.microsoft.com/office/drawing/2014/main" id="{665EAFA3-71BA-E4A3-2587-E2E9A2D4F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6269" y="3024555"/>
            <a:ext cx="3053084" cy="236388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787EA581-A7E0-2F7C-66CF-7205F102AC64}"/>
              </a:ext>
            </a:extLst>
          </p:cNvPr>
          <p:cNvPicPr>
            <a:picLocks noChangeAspect="1"/>
          </p:cNvPicPr>
          <p:nvPr/>
        </p:nvPicPr>
        <p:blipFill>
          <a:blip r:embed="rId7"/>
          <a:stretch>
            <a:fillRect/>
          </a:stretch>
        </p:blipFill>
        <p:spPr>
          <a:xfrm>
            <a:off x="5703258" y="4692374"/>
            <a:ext cx="3053084" cy="1997934"/>
          </a:xfrm>
          <a:prstGeom prst="rect">
            <a:avLst/>
          </a:prstGeom>
        </p:spPr>
      </p:pic>
    </p:spTree>
    <p:extLst>
      <p:ext uri="{BB962C8B-B14F-4D97-AF65-F5344CB8AC3E}">
        <p14:creationId xmlns:p14="http://schemas.microsoft.com/office/powerpoint/2010/main" val="1308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obased economy - circular economy | Circular economy, Innovation ...">
            <a:extLst>
              <a:ext uri="{FF2B5EF4-FFF2-40B4-BE49-F238E27FC236}">
                <a16:creationId xmlns:a16="http://schemas.microsoft.com/office/drawing/2014/main" id="{53505708-3CF2-6425-95D4-35474C1A8C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5521" y="109525"/>
            <a:ext cx="9260957" cy="663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94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523A99-1DA1-70E2-D2A8-53BD8049267B}"/>
              </a:ext>
            </a:extLst>
          </p:cNvPr>
          <p:cNvSpPr>
            <a:spLocks noGrp="1"/>
          </p:cNvSpPr>
          <p:nvPr>
            <p:ph type="title"/>
          </p:nvPr>
        </p:nvSpPr>
        <p:spPr>
          <a:xfrm>
            <a:off x="838200" y="472709"/>
            <a:ext cx="2820132" cy="1160403"/>
          </a:xfrm>
        </p:spPr>
        <p:txBody>
          <a:bodyPr/>
          <a:lstStyle/>
          <a:p>
            <a:r>
              <a:rPr lang="nl-NL" dirty="0" err="1"/>
              <a:t>Biobased</a:t>
            </a:r>
            <a:r>
              <a:rPr lang="nl-NL" dirty="0"/>
              <a:t> economie</a:t>
            </a:r>
          </a:p>
        </p:txBody>
      </p:sp>
      <p:sp>
        <p:nvSpPr>
          <p:cNvPr id="5" name="Tijdelijke aanduiding voor inhoud 4">
            <a:extLst>
              <a:ext uri="{FF2B5EF4-FFF2-40B4-BE49-F238E27FC236}">
                <a16:creationId xmlns:a16="http://schemas.microsoft.com/office/drawing/2014/main" id="{A0280C73-9ED2-F656-85F9-8BB5A521200A}"/>
              </a:ext>
            </a:extLst>
          </p:cNvPr>
          <p:cNvSpPr>
            <a:spLocks noGrp="1"/>
          </p:cNvSpPr>
          <p:nvPr>
            <p:ph sz="half" idx="1"/>
          </p:nvPr>
        </p:nvSpPr>
        <p:spPr/>
        <p:txBody>
          <a:bodyPr/>
          <a:lstStyle/>
          <a:p>
            <a:pPr>
              <a:buFontTx/>
              <a:buChar char="-"/>
            </a:pPr>
            <a:r>
              <a:rPr lang="nl-NL" dirty="0" err="1"/>
              <a:t>Biobased</a:t>
            </a:r>
            <a:r>
              <a:rPr lang="nl-NL" dirty="0"/>
              <a:t> economie bestaat uit biologische en hernieuwbare grondstoffen ter </a:t>
            </a:r>
            <a:r>
              <a:rPr lang="nl-NL" dirty="0" err="1"/>
              <a:t>vervaning</a:t>
            </a:r>
            <a:r>
              <a:rPr lang="nl-NL" dirty="0"/>
              <a:t> van niet-hernieuwbare grondstoffen</a:t>
            </a:r>
          </a:p>
          <a:p>
            <a:pPr>
              <a:buFontTx/>
              <a:buChar char="-"/>
            </a:pPr>
            <a:r>
              <a:rPr lang="nl-NL" dirty="0"/>
              <a:t>Focus op biomassa, gewassen, hout, algen, etc.</a:t>
            </a:r>
          </a:p>
          <a:p>
            <a:pPr>
              <a:buFontTx/>
              <a:buChar char="-"/>
            </a:pPr>
            <a:endParaRPr lang="nl-NL" dirty="0"/>
          </a:p>
        </p:txBody>
      </p:sp>
      <p:sp>
        <p:nvSpPr>
          <p:cNvPr id="6" name="Tijdelijke aanduiding voor inhoud 5">
            <a:extLst>
              <a:ext uri="{FF2B5EF4-FFF2-40B4-BE49-F238E27FC236}">
                <a16:creationId xmlns:a16="http://schemas.microsoft.com/office/drawing/2014/main" id="{9F4832CB-1D54-79F8-817C-2F1C10EF51C7}"/>
              </a:ext>
            </a:extLst>
          </p:cNvPr>
          <p:cNvSpPr>
            <a:spLocks noGrp="1"/>
          </p:cNvSpPr>
          <p:nvPr>
            <p:ph sz="half" idx="2"/>
          </p:nvPr>
        </p:nvSpPr>
        <p:spPr/>
        <p:txBody>
          <a:bodyPr/>
          <a:lstStyle/>
          <a:p>
            <a:pPr>
              <a:buFontTx/>
              <a:buChar char="-"/>
            </a:pPr>
            <a:r>
              <a:rPr lang="nl-NL" dirty="0"/>
              <a:t>Circulaire economie minimaliseren van afval en efficiënt gebruik maken van grondstoffen</a:t>
            </a:r>
          </a:p>
          <a:p>
            <a:pPr>
              <a:buFontTx/>
              <a:buChar char="-"/>
            </a:pPr>
            <a:r>
              <a:rPr lang="nl-NL" dirty="0"/>
              <a:t>Focus ligt op de R-strategie, biologische kringlopen en technologische kringlopen</a:t>
            </a:r>
          </a:p>
        </p:txBody>
      </p:sp>
      <p:sp>
        <p:nvSpPr>
          <p:cNvPr id="7" name="Titel 3">
            <a:extLst>
              <a:ext uri="{FF2B5EF4-FFF2-40B4-BE49-F238E27FC236}">
                <a16:creationId xmlns:a16="http://schemas.microsoft.com/office/drawing/2014/main" id="{9B82BBAD-B098-EA6F-E434-9F6E669CB97C}"/>
              </a:ext>
            </a:extLst>
          </p:cNvPr>
          <p:cNvSpPr txBox="1">
            <a:spLocks/>
          </p:cNvSpPr>
          <p:nvPr/>
        </p:nvSpPr>
        <p:spPr>
          <a:xfrm>
            <a:off x="6172200" y="472709"/>
            <a:ext cx="2820132"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Circulaire economie</a:t>
            </a:r>
          </a:p>
        </p:txBody>
      </p:sp>
    </p:spTree>
    <p:extLst>
      <p:ext uri="{BB962C8B-B14F-4D97-AF65-F5344CB8AC3E}">
        <p14:creationId xmlns:p14="http://schemas.microsoft.com/office/powerpoint/2010/main" val="394498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FE58BDC8-9A49-7775-0663-53152D5C5355}"/>
              </a:ext>
            </a:extLst>
          </p:cNvPr>
          <p:cNvSpPr>
            <a:spLocks noGrp="1"/>
          </p:cNvSpPr>
          <p:nvPr>
            <p:ph type="subTitle" idx="1"/>
          </p:nvPr>
        </p:nvSpPr>
        <p:spPr/>
        <p:txBody>
          <a:bodyPr/>
          <a:lstStyle/>
          <a:p>
            <a:r>
              <a:rPr lang="nl-NL" dirty="0"/>
              <a:t>Zoek een voorbeeld uit de </a:t>
            </a:r>
            <a:r>
              <a:rPr lang="nl-NL" dirty="0" err="1"/>
              <a:t>biobased</a:t>
            </a:r>
            <a:r>
              <a:rPr lang="nl-NL" dirty="0"/>
              <a:t> economie die je verwonderd, deel dit met de rest. Geef aan hoe dit een toevoeging kan zijn in jou stad.</a:t>
            </a:r>
          </a:p>
        </p:txBody>
      </p:sp>
      <p:sp>
        <p:nvSpPr>
          <p:cNvPr id="3" name="Titel 2">
            <a:extLst>
              <a:ext uri="{FF2B5EF4-FFF2-40B4-BE49-F238E27FC236}">
                <a16:creationId xmlns:a16="http://schemas.microsoft.com/office/drawing/2014/main" id="{DB0FF2B8-2CB9-0323-D284-47A744D31EF3}"/>
              </a:ext>
            </a:extLst>
          </p:cNvPr>
          <p:cNvSpPr>
            <a:spLocks noGrp="1"/>
          </p:cNvSpPr>
          <p:nvPr>
            <p:ph type="ctrTitle"/>
          </p:nvPr>
        </p:nvSpPr>
        <p:spPr/>
        <p:txBody>
          <a:bodyPr/>
          <a:lstStyle/>
          <a:p>
            <a:r>
              <a:rPr lang="nl-NL" dirty="0" err="1"/>
              <a:t>Biobased</a:t>
            </a:r>
            <a:endParaRPr lang="nl-NL" dirty="0"/>
          </a:p>
        </p:txBody>
      </p:sp>
    </p:spTree>
    <p:extLst>
      <p:ext uri="{BB962C8B-B14F-4D97-AF65-F5344CB8AC3E}">
        <p14:creationId xmlns:p14="http://schemas.microsoft.com/office/powerpoint/2010/main" val="138505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1AA5E8B-D047-6D22-DCE5-C777734C912C}"/>
              </a:ext>
            </a:extLst>
          </p:cNvPr>
          <p:cNvSpPr>
            <a:spLocks noGrp="1"/>
          </p:cNvSpPr>
          <p:nvPr>
            <p:ph type="title"/>
          </p:nvPr>
        </p:nvSpPr>
        <p:spPr/>
        <p:txBody>
          <a:bodyPr/>
          <a:lstStyle/>
          <a:p>
            <a:r>
              <a:rPr lang="nl-NL" dirty="0" err="1"/>
              <a:t>Biobased</a:t>
            </a:r>
            <a:r>
              <a:rPr lang="nl-NL" dirty="0"/>
              <a:t> – circulaire economie</a:t>
            </a:r>
          </a:p>
        </p:txBody>
      </p:sp>
      <p:sp>
        <p:nvSpPr>
          <p:cNvPr id="11" name="Tijdelijke aanduiding voor tekst 10">
            <a:extLst>
              <a:ext uri="{FF2B5EF4-FFF2-40B4-BE49-F238E27FC236}">
                <a16:creationId xmlns:a16="http://schemas.microsoft.com/office/drawing/2014/main" id="{A9D56472-D78A-1155-9439-11A63EB2B28E}"/>
              </a:ext>
            </a:extLst>
          </p:cNvPr>
          <p:cNvSpPr>
            <a:spLocks noGrp="1"/>
          </p:cNvSpPr>
          <p:nvPr>
            <p:ph type="body" sz="half" idx="2"/>
          </p:nvPr>
        </p:nvSpPr>
        <p:spPr>
          <a:xfrm>
            <a:off x="839788" y="2224454"/>
            <a:ext cx="3932237" cy="3644534"/>
          </a:xfrm>
        </p:spPr>
        <p:txBody>
          <a:bodyPr/>
          <a:lstStyle/>
          <a:p>
            <a:r>
              <a:rPr lang="nl-NL" dirty="0"/>
              <a:t>De </a:t>
            </a:r>
            <a:r>
              <a:rPr lang="nl-NL" dirty="0" err="1"/>
              <a:t>biobased</a:t>
            </a:r>
            <a:r>
              <a:rPr lang="nl-NL" dirty="0"/>
              <a:t> economie hernieuwbare biologische bronnen als vervanging voor niet-hernieuwbare, fossiele grondstoffen, </a:t>
            </a:r>
          </a:p>
          <a:p>
            <a:endParaRPr lang="nl-NL" dirty="0"/>
          </a:p>
          <a:p>
            <a:r>
              <a:rPr lang="nl-NL" dirty="0"/>
              <a:t>De circulaire economie gericht is op het minimaliseren van afval en het maximaliseren van het hergebruik van alle soorten grondstoffen, inclusief zowel hernieuwbare als niet-hernieuwbare bronnen.</a:t>
            </a:r>
          </a:p>
        </p:txBody>
      </p:sp>
      <p:pic>
        <p:nvPicPr>
          <p:cNvPr id="4100" name="Picture 4" descr="Circulaire economie “holt” de aarde steeds verder uit! – keijkeij">
            <a:extLst>
              <a:ext uri="{FF2B5EF4-FFF2-40B4-BE49-F238E27FC236}">
                <a16:creationId xmlns:a16="http://schemas.microsoft.com/office/drawing/2014/main" id="{19B3D339-EC53-6751-E508-722303282B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3188" y="1242008"/>
            <a:ext cx="6172200" cy="436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3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3512D62-846B-68E9-3599-1DDE8AB25380}"/>
              </a:ext>
            </a:extLst>
          </p:cNvPr>
          <p:cNvSpPr>
            <a:spLocks noGrp="1"/>
          </p:cNvSpPr>
          <p:nvPr>
            <p:ph type="title"/>
          </p:nvPr>
        </p:nvSpPr>
        <p:spPr/>
        <p:txBody>
          <a:bodyPr/>
          <a:lstStyle/>
          <a:p>
            <a:r>
              <a:rPr lang="nl-NL" dirty="0"/>
              <a:t>De circulaire toekomst</a:t>
            </a:r>
          </a:p>
        </p:txBody>
      </p:sp>
      <p:sp>
        <p:nvSpPr>
          <p:cNvPr id="7" name="Tijdelijke aanduiding voor tekst 6">
            <a:extLst>
              <a:ext uri="{FF2B5EF4-FFF2-40B4-BE49-F238E27FC236}">
                <a16:creationId xmlns:a16="http://schemas.microsoft.com/office/drawing/2014/main" id="{7D426901-0F26-230E-69E6-A31258D07A40}"/>
              </a:ext>
            </a:extLst>
          </p:cNvPr>
          <p:cNvSpPr>
            <a:spLocks noGrp="1"/>
          </p:cNvSpPr>
          <p:nvPr>
            <p:ph type="body" sz="quarter" idx="13"/>
          </p:nvPr>
        </p:nvSpPr>
        <p:spPr/>
        <p:txBody>
          <a:bodyPr/>
          <a:lstStyle/>
          <a:p>
            <a:pPr marL="0" indent="0">
              <a:buNone/>
            </a:pPr>
            <a:r>
              <a:rPr lang="nl-NL" b="1" dirty="0"/>
              <a:t>Opdracht: </a:t>
            </a:r>
          </a:p>
          <a:p>
            <a:pPr marL="0" indent="0">
              <a:buNone/>
            </a:pPr>
            <a:endParaRPr lang="nl-NL" b="1" dirty="0"/>
          </a:p>
          <a:p>
            <a:pPr marL="0" indent="0">
              <a:buNone/>
            </a:pPr>
            <a:r>
              <a:rPr lang="nl-NL" b="1" dirty="0"/>
              <a:t>Wat: </a:t>
            </a:r>
            <a:r>
              <a:rPr lang="nl-NL" dirty="0"/>
              <a:t>Lees je geschreven visie van de persoon naast je door en beoordeel in welke van de “vier” toekomst scenario’s de stad van de toekomst het beste geplaatst kan worden.</a:t>
            </a:r>
          </a:p>
          <a:p>
            <a:pPr marL="0" indent="0">
              <a:buNone/>
            </a:pPr>
            <a:endParaRPr lang="nl-NL" b="1" dirty="0"/>
          </a:p>
          <a:p>
            <a:pPr marL="0" indent="0">
              <a:buNone/>
            </a:pPr>
            <a:r>
              <a:rPr lang="nl-NL" b="1" dirty="0"/>
              <a:t>Of </a:t>
            </a:r>
          </a:p>
          <a:p>
            <a:pPr marL="0" indent="0">
              <a:buNone/>
            </a:pPr>
            <a:endParaRPr lang="nl-NL" b="1" dirty="0"/>
          </a:p>
          <a:p>
            <a:pPr marL="0" indent="0">
              <a:buNone/>
            </a:pPr>
            <a:r>
              <a:rPr lang="nl-NL" dirty="0"/>
              <a:t>Onderzoek kort doormiddel van AI wat het principe van stedelijk metabolisme is, probeer aan de hand van dit principe de circulaire economie een plek te geven in je visiedocument. Dit mag een verhaal zijn of op een manier beeldend worden gemaakt. </a:t>
            </a:r>
          </a:p>
          <a:p>
            <a:pPr marL="0" indent="0">
              <a:buNone/>
            </a:pPr>
            <a:endParaRPr lang="nl-NL" b="1" dirty="0"/>
          </a:p>
        </p:txBody>
      </p:sp>
      <p:pic>
        <p:nvPicPr>
          <p:cNvPr id="5" name="Tijdelijke aanduiding voor inhoud 4" descr="Afbeelding met tekst&#10;&#10;Automatisch gegenereerde beschrijving">
            <a:extLst>
              <a:ext uri="{FF2B5EF4-FFF2-40B4-BE49-F238E27FC236}">
                <a16:creationId xmlns:a16="http://schemas.microsoft.com/office/drawing/2014/main" id="{49BBF161-A609-460B-D7A3-931715DCF72D}"/>
              </a:ext>
            </a:extLst>
          </p:cNvPr>
          <p:cNvPicPr>
            <a:picLocks noGrp="1" noChangeAspect="1"/>
          </p:cNvPicPr>
          <p:nvPr>
            <p:ph type="pic" sz="quarter" idx="14"/>
          </p:nvPr>
        </p:nvPicPr>
        <p:blipFill>
          <a:blip r:embed="rId2"/>
          <a:srcRect l="7582" r="7582"/>
          <a:stretch/>
        </p:blipFill>
        <p:spPr>
          <a:prstGeom prst="rect">
            <a:avLst/>
          </a:prstGeom>
          <a:noFill/>
        </p:spPr>
      </p:pic>
    </p:spTree>
    <p:extLst>
      <p:ext uri="{BB962C8B-B14F-4D97-AF65-F5344CB8AC3E}">
        <p14:creationId xmlns:p14="http://schemas.microsoft.com/office/powerpoint/2010/main" val="341036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B4278-FE41-14D7-5914-581DC5C78EE8}"/>
              </a:ext>
            </a:extLst>
          </p:cNvPr>
          <p:cNvSpPr>
            <a:spLocks noGrp="1"/>
          </p:cNvSpPr>
          <p:nvPr>
            <p:ph type="title"/>
          </p:nvPr>
        </p:nvSpPr>
        <p:spPr/>
        <p:txBody>
          <a:bodyPr/>
          <a:lstStyle/>
          <a:p>
            <a:r>
              <a:rPr lang="nl-NL" dirty="0"/>
              <a:t>Stedelijk metabolisme</a:t>
            </a:r>
          </a:p>
        </p:txBody>
      </p:sp>
      <p:sp>
        <p:nvSpPr>
          <p:cNvPr id="3" name="Tijdelijke aanduiding voor tekst 2">
            <a:extLst>
              <a:ext uri="{FF2B5EF4-FFF2-40B4-BE49-F238E27FC236}">
                <a16:creationId xmlns:a16="http://schemas.microsoft.com/office/drawing/2014/main" id="{27DBB1D0-7B41-DB76-CF0E-14DAFCA4FDD1}"/>
              </a:ext>
            </a:extLst>
          </p:cNvPr>
          <p:cNvSpPr>
            <a:spLocks noGrp="1"/>
          </p:cNvSpPr>
          <p:nvPr>
            <p:ph type="body" sz="quarter" idx="13"/>
          </p:nvPr>
        </p:nvSpPr>
        <p:spPr/>
        <p:txBody>
          <a:bodyPr/>
          <a:lstStyle/>
          <a:p>
            <a:pPr marL="0" indent="0">
              <a:buNone/>
            </a:pPr>
            <a:r>
              <a:rPr lang="nl-NL" dirty="0"/>
              <a:t>Het is een idee om de stad te benaderen als levend organisme. Er stroomt energie, water en andere materialen doorheen. Denk hierbij ook aan goederen, mensen, afval en lucht. Dit concept helpt ons het ecosysteem van de stad te begrijpen. </a:t>
            </a:r>
          </a:p>
          <a:p>
            <a:pPr marL="0" indent="0">
              <a:buNone/>
            </a:pPr>
            <a:endParaRPr lang="nl-NL" dirty="0"/>
          </a:p>
          <a:p>
            <a:pPr marL="0" indent="0">
              <a:buNone/>
            </a:pPr>
            <a:endParaRPr lang="nl-NL" dirty="0"/>
          </a:p>
          <a:p>
            <a:pPr marL="0" indent="0">
              <a:buNone/>
            </a:pPr>
            <a:r>
              <a:rPr lang="nl-NL" dirty="0"/>
              <a:t>Dit is komt overeen met de ecologische principes (</a:t>
            </a:r>
            <a:r>
              <a:rPr lang="nl-NL" dirty="0" err="1"/>
              <a:t>biomimicry</a:t>
            </a:r>
            <a:r>
              <a:rPr lang="nl-NL" dirty="0"/>
              <a:t>).</a:t>
            </a:r>
          </a:p>
          <a:p>
            <a:pPr marL="342900" indent="-342900">
              <a:buAutoNum type="arabicPeriod"/>
            </a:pPr>
            <a:r>
              <a:rPr lang="nl-NL" dirty="0"/>
              <a:t>Netwerken</a:t>
            </a:r>
          </a:p>
          <a:p>
            <a:pPr marL="342900" indent="-342900">
              <a:buAutoNum type="arabicPeriod"/>
            </a:pPr>
            <a:r>
              <a:rPr lang="nl-NL" dirty="0"/>
              <a:t>Ingebedde systemen</a:t>
            </a:r>
          </a:p>
          <a:p>
            <a:pPr marL="342900" indent="-342900">
              <a:buAutoNum type="arabicPeriod"/>
            </a:pPr>
            <a:r>
              <a:rPr lang="nl-NL" dirty="0"/>
              <a:t>Stromen</a:t>
            </a:r>
          </a:p>
          <a:p>
            <a:pPr marL="342900" indent="-342900">
              <a:buAutoNum type="arabicPeriod"/>
            </a:pPr>
            <a:r>
              <a:rPr lang="nl-NL" dirty="0"/>
              <a:t>Kringlopen</a:t>
            </a:r>
          </a:p>
          <a:p>
            <a:pPr marL="342900" indent="-342900">
              <a:buAutoNum type="arabicPeriod"/>
            </a:pPr>
            <a:r>
              <a:rPr lang="nl-NL" dirty="0"/>
              <a:t>Ontwikkelingen</a:t>
            </a:r>
          </a:p>
          <a:p>
            <a:pPr marL="342900" indent="-342900">
              <a:buAutoNum type="arabicPeriod"/>
            </a:pPr>
            <a:r>
              <a:rPr lang="nl-NL" dirty="0"/>
              <a:t>Dynamisch balans</a:t>
            </a:r>
          </a:p>
          <a:p>
            <a:pPr marL="342900" indent="-342900">
              <a:buAutoNum type="arabicPeriod"/>
            </a:pPr>
            <a:endParaRPr lang="nl-NL" dirty="0"/>
          </a:p>
          <a:p>
            <a:pPr marL="0" indent="0">
              <a:buNone/>
            </a:pPr>
            <a:endParaRPr lang="nl-NL" dirty="0"/>
          </a:p>
        </p:txBody>
      </p:sp>
      <p:pic>
        <p:nvPicPr>
          <p:cNvPr id="6" name="Picture 2" descr="Duurzaamheid en de stad - Stedeling">
            <a:extLst>
              <a:ext uri="{FF2B5EF4-FFF2-40B4-BE49-F238E27FC236}">
                <a16:creationId xmlns:a16="http://schemas.microsoft.com/office/drawing/2014/main" id="{CDE8B84A-53F2-668C-F9E7-2D52AC250F0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604" r="-1298"/>
          <a:stretch/>
        </p:blipFill>
        <p:spPr bwMode="auto">
          <a:xfrm>
            <a:off x="175846" y="1225439"/>
            <a:ext cx="5240216" cy="474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9D8729-F805-599D-BA37-0134CF92A92B}"/>
              </a:ext>
            </a:extLst>
          </p:cNvPr>
          <p:cNvSpPr>
            <a:spLocks noGrp="1"/>
          </p:cNvSpPr>
          <p:nvPr>
            <p:ph type="title"/>
          </p:nvPr>
        </p:nvSpPr>
        <p:spPr>
          <a:xfrm>
            <a:off x="371476" y="296863"/>
            <a:ext cx="5645148" cy="1160403"/>
          </a:xfrm>
        </p:spPr>
        <p:txBody>
          <a:bodyPr anchor="t">
            <a:normAutofit/>
          </a:bodyPr>
          <a:lstStyle/>
          <a:p>
            <a:r>
              <a:rPr lang="nl-NL" dirty="0"/>
              <a:t>Systeemdenken! </a:t>
            </a:r>
          </a:p>
        </p:txBody>
      </p:sp>
      <p:sp>
        <p:nvSpPr>
          <p:cNvPr id="12" name="Content Placeholder 2">
            <a:extLst>
              <a:ext uri="{FF2B5EF4-FFF2-40B4-BE49-F238E27FC236}">
                <a16:creationId xmlns:a16="http://schemas.microsoft.com/office/drawing/2014/main" id="{C51C8C7C-F62E-B190-0A00-1648114CE57A}"/>
              </a:ext>
            </a:extLst>
          </p:cNvPr>
          <p:cNvSpPr>
            <a:spLocks noGrp="1"/>
          </p:cNvSpPr>
          <p:nvPr>
            <p:ph idx="1"/>
          </p:nvPr>
        </p:nvSpPr>
        <p:spPr>
          <a:xfrm>
            <a:off x="371475" y="1709738"/>
            <a:ext cx="5645149" cy="4419599"/>
          </a:xfrm>
        </p:spPr>
        <p:txBody>
          <a:bodyPr/>
          <a:lstStyle/>
          <a:p>
            <a:pPr marL="0" indent="0">
              <a:buNone/>
            </a:pPr>
            <a:r>
              <a:rPr lang="en-US" i="1" dirty="0"/>
              <a:t>“</a:t>
            </a:r>
            <a:r>
              <a:rPr lang="en-US" i="1" dirty="0" err="1"/>
              <a:t>Iedere</a:t>
            </a:r>
            <a:r>
              <a:rPr lang="en-US" i="1" dirty="0"/>
              <a:t> actor (</a:t>
            </a:r>
            <a:r>
              <a:rPr lang="en-US" i="1" dirty="0" err="1"/>
              <a:t>organisatie</a:t>
            </a:r>
            <a:r>
              <a:rPr lang="en-US" i="1" dirty="0"/>
              <a:t>, </a:t>
            </a:r>
            <a:r>
              <a:rPr lang="en-US" i="1" dirty="0" err="1"/>
              <a:t>persoon</a:t>
            </a:r>
            <a:r>
              <a:rPr lang="en-US" i="1" dirty="0"/>
              <a:t>, </a:t>
            </a:r>
            <a:r>
              <a:rPr lang="en-US" i="1" dirty="0" err="1"/>
              <a:t>organisme</a:t>
            </a:r>
            <a:r>
              <a:rPr lang="en-US" i="1" dirty="0"/>
              <a:t>) is </a:t>
            </a:r>
            <a:r>
              <a:rPr lang="en-US" i="1" dirty="0" err="1"/>
              <a:t>verbonden</a:t>
            </a:r>
            <a:r>
              <a:rPr lang="en-US" i="1" dirty="0"/>
              <a:t> met </a:t>
            </a:r>
            <a:r>
              <a:rPr lang="en-US" i="1" dirty="0" err="1"/>
              <a:t>andere</a:t>
            </a:r>
            <a:r>
              <a:rPr lang="en-US" i="1" dirty="0"/>
              <a:t> </a:t>
            </a:r>
            <a:r>
              <a:rPr lang="en-US" i="1" dirty="0" err="1"/>
              <a:t>actoren</a:t>
            </a:r>
            <a:r>
              <a:rPr lang="en-US" i="1" dirty="0"/>
              <a:t>. </a:t>
            </a:r>
          </a:p>
          <a:p>
            <a:pPr marL="0" indent="0">
              <a:buNone/>
            </a:pPr>
            <a:r>
              <a:rPr lang="en-US" i="1" dirty="0" err="1"/>
              <a:t>Dit</a:t>
            </a:r>
            <a:r>
              <a:rPr lang="en-US" i="1" dirty="0"/>
              <a:t> </a:t>
            </a:r>
            <a:r>
              <a:rPr lang="en-US" i="1" dirty="0" err="1"/>
              <a:t>vormt</a:t>
            </a:r>
            <a:r>
              <a:rPr lang="en-US" i="1" dirty="0"/>
              <a:t> </a:t>
            </a:r>
            <a:r>
              <a:rPr lang="en-US" i="1" dirty="0" err="1"/>
              <a:t>een</a:t>
            </a:r>
            <a:r>
              <a:rPr lang="en-US" i="1" dirty="0"/>
              <a:t> network </a:t>
            </a:r>
            <a:r>
              <a:rPr lang="en-US" i="1" dirty="0" err="1"/>
              <a:t>waarin</a:t>
            </a:r>
            <a:r>
              <a:rPr lang="en-US" i="1" dirty="0"/>
              <a:t> de </a:t>
            </a:r>
            <a:r>
              <a:rPr lang="en-US" i="1" dirty="0" err="1"/>
              <a:t>acties</a:t>
            </a:r>
            <a:r>
              <a:rPr lang="en-US" i="1" dirty="0"/>
              <a:t> van </a:t>
            </a:r>
            <a:r>
              <a:rPr lang="en-US" i="1" dirty="0" err="1"/>
              <a:t>één</a:t>
            </a:r>
            <a:r>
              <a:rPr lang="en-US" i="1" dirty="0"/>
              <a:t> </a:t>
            </a:r>
            <a:r>
              <a:rPr lang="en-US" i="1" dirty="0" err="1"/>
              <a:t>invloed</a:t>
            </a:r>
            <a:r>
              <a:rPr lang="en-US" i="1" dirty="0"/>
              <a:t> </a:t>
            </a:r>
            <a:r>
              <a:rPr lang="en-US" i="1" dirty="0" err="1"/>
              <a:t>hebben</a:t>
            </a:r>
            <a:r>
              <a:rPr lang="en-US" i="1" dirty="0"/>
              <a:t> op de </a:t>
            </a:r>
            <a:r>
              <a:rPr lang="en-US" i="1" dirty="0" err="1"/>
              <a:t>ander</a:t>
            </a:r>
            <a:r>
              <a:rPr lang="en-US" i="1" dirty="0"/>
              <a:t>.”</a:t>
            </a:r>
          </a:p>
        </p:txBody>
      </p:sp>
      <p:pic>
        <p:nvPicPr>
          <p:cNvPr id="8" name="Picture 7">
            <a:extLst>
              <a:ext uri="{FF2B5EF4-FFF2-40B4-BE49-F238E27FC236}">
                <a16:creationId xmlns:a16="http://schemas.microsoft.com/office/drawing/2014/main" id="{E3A71144-B9BA-02FC-D572-09FDA82FB00F}"/>
              </a:ext>
            </a:extLst>
          </p:cNvPr>
          <p:cNvPicPr>
            <a:picLocks noChangeAspect="1"/>
          </p:cNvPicPr>
          <p:nvPr/>
        </p:nvPicPr>
        <p:blipFill rotWithShape="1">
          <a:blip r:embed="rId3"/>
          <a:srcRect l="22637" r="24724"/>
          <a:stretch/>
        </p:blipFill>
        <p:spPr>
          <a:xfrm>
            <a:off x="6175377" y="10"/>
            <a:ext cx="6016622" cy="6857990"/>
          </a:xfrm>
          <a:prstGeom prst="rect">
            <a:avLst/>
          </a:prstGeom>
          <a:noFill/>
        </p:spPr>
      </p:pic>
      <p:sp>
        <p:nvSpPr>
          <p:cNvPr id="14" name="Text Placeholder 4">
            <a:extLst>
              <a:ext uri="{FF2B5EF4-FFF2-40B4-BE49-F238E27FC236}">
                <a16:creationId xmlns:a16="http://schemas.microsoft.com/office/drawing/2014/main" id="{904AA416-090C-07B7-2537-B1376F58E241}"/>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7589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7D007FB-D53D-40C5-822E-70D8A4286025}"/>
              </a:ext>
            </a:extLst>
          </p:cNvPr>
          <p:cNvSpPr>
            <a:spLocks noGrp="1"/>
          </p:cNvSpPr>
          <p:nvPr>
            <p:ph type="title" idx="4294967295"/>
          </p:nvPr>
        </p:nvSpPr>
        <p:spPr>
          <a:xfrm>
            <a:off x="223284" y="520707"/>
            <a:ext cx="10107613" cy="1160462"/>
          </a:xfrm>
        </p:spPr>
        <p:txBody>
          <a:bodyPr/>
          <a:lstStyle/>
          <a:p>
            <a:r>
              <a:rPr lang="nl-NL" dirty="0"/>
              <a:t>Nieuws van de “week”</a:t>
            </a:r>
          </a:p>
        </p:txBody>
      </p:sp>
      <p:pic>
        <p:nvPicPr>
          <p:cNvPr id="6" name="Afbeelding 5">
            <a:extLst>
              <a:ext uri="{FF2B5EF4-FFF2-40B4-BE49-F238E27FC236}">
                <a16:creationId xmlns:a16="http://schemas.microsoft.com/office/drawing/2014/main" id="{241DB25A-5DA6-6E09-5DE9-15FFC4F758D9}"/>
              </a:ext>
            </a:extLst>
          </p:cNvPr>
          <p:cNvPicPr>
            <a:picLocks noChangeAspect="1"/>
          </p:cNvPicPr>
          <p:nvPr/>
        </p:nvPicPr>
        <p:blipFill>
          <a:blip r:embed="rId3"/>
          <a:stretch>
            <a:fillRect/>
          </a:stretch>
        </p:blipFill>
        <p:spPr>
          <a:xfrm>
            <a:off x="4902" y="1978274"/>
            <a:ext cx="3711262" cy="4092295"/>
          </a:xfrm>
          <a:prstGeom prst="rect">
            <a:avLst/>
          </a:prstGeom>
        </p:spPr>
      </p:pic>
      <p:pic>
        <p:nvPicPr>
          <p:cNvPr id="8" name="Afbeelding 7">
            <a:extLst>
              <a:ext uri="{FF2B5EF4-FFF2-40B4-BE49-F238E27FC236}">
                <a16:creationId xmlns:a16="http://schemas.microsoft.com/office/drawing/2014/main" id="{536D455A-FD80-8974-CB25-D1638A36AFA9}"/>
              </a:ext>
            </a:extLst>
          </p:cNvPr>
          <p:cNvPicPr>
            <a:picLocks noChangeAspect="1"/>
          </p:cNvPicPr>
          <p:nvPr/>
        </p:nvPicPr>
        <p:blipFill>
          <a:blip r:embed="rId4"/>
          <a:stretch>
            <a:fillRect/>
          </a:stretch>
        </p:blipFill>
        <p:spPr>
          <a:xfrm>
            <a:off x="3895945" y="1844913"/>
            <a:ext cx="4061812" cy="4359018"/>
          </a:xfrm>
          <a:prstGeom prst="rect">
            <a:avLst/>
          </a:prstGeom>
        </p:spPr>
      </p:pic>
      <p:pic>
        <p:nvPicPr>
          <p:cNvPr id="10" name="Afbeelding 9">
            <a:extLst>
              <a:ext uri="{FF2B5EF4-FFF2-40B4-BE49-F238E27FC236}">
                <a16:creationId xmlns:a16="http://schemas.microsoft.com/office/drawing/2014/main" id="{472F073F-EDFC-0C90-FDD9-F8A8D25C07E7}"/>
              </a:ext>
            </a:extLst>
          </p:cNvPr>
          <p:cNvPicPr>
            <a:picLocks noChangeAspect="1"/>
          </p:cNvPicPr>
          <p:nvPr/>
        </p:nvPicPr>
        <p:blipFill>
          <a:blip r:embed="rId5"/>
          <a:stretch>
            <a:fillRect/>
          </a:stretch>
        </p:blipFill>
        <p:spPr>
          <a:xfrm>
            <a:off x="8137538" y="1795379"/>
            <a:ext cx="3856054" cy="4458086"/>
          </a:xfrm>
          <a:prstGeom prst="rect">
            <a:avLst/>
          </a:prstGeom>
        </p:spPr>
      </p:pic>
    </p:spTree>
    <p:extLst>
      <p:ext uri="{BB962C8B-B14F-4D97-AF65-F5344CB8AC3E}">
        <p14:creationId xmlns:p14="http://schemas.microsoft.com/office/powerpoint/2010/main" val="174095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A1331246-F740-0B75-1096-A4E89C829C49}"/>
              </a:ext>
            </a:extLst>
          </p:cNvPr>
          <p:cNvSpPr>
            <a:spLocks noGrp="1"/>
          </p:cNvSpPr>
          <p:nvPr>
            <p:ph type="title"/>
          </p:nvPr>
        </p:nvSpPr>
        <p:spPr>
          <a:xfrm>
            <a:off x="6175377" y="296863"/>
            <a:ext cx="5638799" cy="1160403"/>
          </a:xfrm>
        </p:spPr>
        <p:txBody>
          <a:bodyPr/>
          <a:lstStyle/>
          <a:p>
            <a:r>
              <a:rPr lang="en-US" dirty="0" err="1"/>
              <a:t>Biosfeer</a:t>
            </a:r>
            <a:r>
              <a:rPr lang="en-US" dirty="0"/>
              <a:t> </a:t>
            </a:r>
            <a:r>
              <a:rPr lang="en-US" dirty="0" err="1"/>
              <a:t>en</a:t>
            </a:r>
            <a:r>
              <a:rPr lang="en-US" dirty="0"/>
              <a:t> </a:t>
            </a:r>
            <a:r>
              <a:rPr lang="en-US" dirty="0" err="1"/>
              <a:t>techosfeer</a:t>
            </a:r>
            <a:r>
              <a:rPr lang="en-US" dirty="0"/>
              <a:t> </a:t>
            </a:r>
          </a:p>
        </p:txBody>
      </p:sp>
      <p:sp>
        <p:nvSpPr>
          <p:cNvPr id="2057" name="Text Placeholder 2">
            <a:extLst>
              <a:ext uri="{FF2B5EF4-FFF2-40B4-BE49-F238E27FC236}">
                <a16:creationId xmlns:a16="http://schemas.microsoft.com/office/drawing/2014/main" id="{B3B287DE-E776-10DD-202B-2341586CC09B}"/>
              </a:ext>
            </a:extLst>
          </p:cNvPr>
          <p:cNvSpPr>
            <a:spLocks noGrp="1"/>
          </p:cNvSpPr>
          <p:nvPr>
            <p:ph type="body" sz="quarter" idx="13"/>
          </p:nvPr>
        </p:nvSpPr>
        <p:spPr>
          <a:xfrm>
            <a:off x="6175377" y="1709738"/>
            <a:ext cx="5645150" cy="4419599"/>
          </a:xfrm>
        </p:spPr>
        <p:txBody>
          <a:bodyPr/>
          <a:lstStyle/>
          <a:p>
            <a:pPr marL="0" indent="0">
              <a:buNone/>
            </a:pPr>
            <a:r>
              <a:rPr lang="nl-NL" dirty="0"/>
              <a:t>De </a:t>
            </a:r>
            <a:r>
              <a:rPr lang="nl-NL" b="1" dirty="0"/>
              <a:t>biosfeer</a:t>
            </a:r>
            <a:r>
              <a:rPr lang="nl-NL" dirty="0"/>
              <a:t> verwijst naar het gebied op en rond de aarde waar leven voorkomt (planten, dieren, bacteriën schimmels en de interacties met hun omgeving).</a:t>
            </a:r>
          </a:p>
          <a:p>
            <a:pPr marL="0" indent="0">
              <a:buNone/>
            </a:pPr>
            <a:endParaRPr lang="nl-NL" dirty="0"/>
          </a:p>
          <a:p>
            <a:pPr marL="0" indent="0">
              <a:buNone/>
            </a:pPr>
            <a:endParaRPr lang="nl-NL" dirty="0"/>
          </a:p>
          <a:p>
            <a:pPr marL="0" indent="0">
              <a:buNone/>
            </a:pPr>
            <a:r>
              <a:rPr lang="nl-NL" dirty="0"/>
              <a:t>De </a:t>
            </a:r>
            <a:r>
              <a:rPr lang="nl-NL" b="1" dirty="0" err="1"/>
              <a:t>technosfeer</a:t>
            </a:r>
            <a:r>
              <a:rPr lang="nl-NL" dirty="0"/>
              <a:t> verwijst naar het domein van door mensen gecreëerde technologieën, systemen en infrastructuur.</a:t>
            </a:r>
          </a:p>
          <a:p>
            <a:pPr marL="0" indent="0">
              <a:buNone/>
            </a:pPr>
            <a:endParaRPr lang="en-US" dirty="0"/>
          </a:p>
        </p:txBody>
      </p:sp>
      <p:pic>
        <p:nvPicPr>
          <p:cNvPr id="2050" name="Picture 2" descr="Entre nature et technologie, beaucoup de questions – Connexion-U">
            <a:extLst>
              <a:ext uri="{FF2B5EF4-FFF2-40B4-BE49-F238E27FC236}">
                <a16:creationId xmlns:a16="http://schemas.microsoft.com/office/drawing/2014/main" id="{FC77AB19-3C6D-F915-39CE-693AB1CE024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5405" r="16472" b="-1"/>
          <a:stretch/>
        </p:blipFill>
        <p:spPr bwMode="auto">
          <a:xfrm>
            <a:off x="22" y="-175836"/>
            <a:ext cx="601660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8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8FD5CB-2DB9-CADE-1E1E-E71EFA5D83DA}"/>
              </a:ext>
            </a:extLst>
          </p:cNvPr>
          <p:cNvSpPr>
            <a:spLocks noGrp="1"/>
          </p:cNvSpPr>
          <p:nvPr>
            <p:ph type="title"/>
          </p:nvPr>
        </p:nvSpPr>
        <p:spPr>
          <a:xfrm>
            <a:off x="839788" y="689713"/>
            <a:ext cx="6688063" cy="829340"/>
          </a:xfrm>
        </p:spPr>
        <p:txBody>
          <a:bodyPr/>
          <a:lstStyle/>
          <a:p>
            <a:r>
              <a:rPr lang="nl-NL" dirty="0"/>
              <a:t>Biosfeer </a:t>
            </a:r>
            <a:r>
              <a:rPr lang="nl-NL" dirty="0" err="1"/>
              <a:t>technosfeer</a:t>
            </a:r>
            <a:r>
              <a:rPr lang="nl-NL" dirty="0"/>
              <a:t> en onze samenleving overlappen elkaar </a:t>
            </a:r>
          </a:p>
        </p:txBody>
      </p:sp>
      <p:pic>
        <p:nvPicPr>
          <p:cNvPr id="5" name="Picture Placeholder 4" descr="Cirkeleconomie noodzakelijk om aarde draaiende te houden - Universiteit  Leiden">
            <a:extLst>
              <a:ext uri="{FF2B5EF4-FFF2-40B4-BE49-F238E27FC236}">
                <a16:creationId xmlns:a16="http://schemas.microsoft.com/office/drawing/2014/main" id="{19A71C81-3795-ABFF-E343-26F3714615E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298" r="7298" b="1"/>
          <a:stretch/>
        </p:blipFill>
        <p:spPr bwMode="auto">
          <a:xfrm>
            <a:off x="6462612" y="1670539"/>
            <a:ext cx="5206231" cy="41108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CEB10161-E1F3-D98E-F314-0A57053D24BE}"/>
              </a:ext>
            </a:extLst>
          </p:cNvPr>
          <p:cNvSpPr>
            <a:spLocks noGrp="1"/>
          </p:cNvSpPr>
          <p:nvPr>
            <p:ph type="body" sz="half" idx="2"/>
          </p:nvPr>
        </p:nvSpPr>
        <p:spPr>
          <a:xfrm>
            <a:off x="839788" y="2057400"/>
            <a:ext cx="3932237" cy="3811588"/>
          </a:xfrm>
        </p:spPr>
        <p:txBody>
          <a:bodyPr/>
          <a:lstStyle/>
          <a:p>
            <a:r>
              <a:rPr lang="nl-NL" dirty="0"/>
              <a:t>De omgeving die wij als mensen gecreëerd hebben word steeds complexer. </a:t>
            </a:r>
          </a:p>
        </p:txBody>
      </p:sp>
    </p:spTree>
    <p:extLst>
      <p:ext uri="{BB962C8B-B14F-4D97-AF65-F5344CB8AC3E}">
        <p14:creationId xmlns:p14="http://schemas.microsoft.com/office/powerpoint/2010/main" val="173258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97218-FF12-4073-B4C1-FABB34F5A944}"/>
              </a:ext>
            </a:extLst>
          </p:cNvPr>
          <p:cNvSpPr>
            <a:spLocks noGrp="1"/>
          </p:cNvSpPr>
          <p:nvPr>
            <p:ph type="title"/>
          </p:nvPr>
        </p:nvSpPr>
        <p:spPr>
          <a:xfrm>
            <a:off x="525516" y="360199"/>
            <a:ext cx="4593021" cy="460389"/>
          </a:xfrm>
          <a:solidFill>
            <a:schemeClr val="bg1">
              <a:alpha val="75000"/>
            </a:schemeClr>
          </a:solidFill>
        </p:spPr>
        <p:txBody>
          <a:bodyPr>
            <a:normAutofit fontScale="90000"/>
          </a:bodyPr>
          <a:lstStyle/>
          <a:p>
            <a:pPr algn="ctr"/>
            <a:r>
              <a:rPr lang="nl-NL" sz="3600" dirty="0"/>
              <a:t>Samengevat</a:t>
            </a:r>
          </a:p>
        </p:txBody>
      </p:sp>
      <p:sp>
        <p:nvSpPr>
          <p:cNvPr id="11" name="Content Placeholder 10">
            <a:extLst>
              <a:ext uri="{FF2B5EF4-FFF2-40B4-BE49-F238E27FC236}">
                <a16:creationId xmlns:a16="http://schemas.microsoft.com/office/drawing/2014/main" id="{9F5B4785-757F-452C-866A-68B6A4537EDA}"/>
              </a:ext>
            </a:extLst>
          </p:cNvPr>
          <p:cNvSpPr>
            <a:spLocks noGrp="1"/>
          </p:cNvSpPr>
          <p:nvPr>
            <p:ph idx="1"/>
          </p:nvPr>
        </p:nvSpPr>
        <p:spPr>
          <a:xfrm>
            <a:off x="525516" y="1683025"/>
            <a:ext cx="4593021" cy="4354387"/>
          </a:xfrm>
          <a:solidFill>
            <a:schemeClr val="bg1">
              <a:alpha val="75000"/>
            </a:schemeClr>
          </a:solidFill>
        </p:spPr>
        <p:txBody>
          <a:bodyPr anchor="ctr">
            <a:normAutofit/>
          </a:bodyPr>
          <a:lstStyle/>
          <a:p>
            <a:pPr marL="0" indent="0">
              <a:buNone/>
            </a:pPr>
            <a:r>
              <a:rPr lang="en-US" dirty="0"/>
              <a:t>Next Nature Network is </a:t>
            </a:r>
            <a:r>
              <a:rPr lang="en-US" dirty="0" err="1"/>
              <a:t>een</a:t>
            </a:r>
            <a:r>
              <a:rPr lang="en-US" dirty="0"/>
              <a:t> </a:t>
            </a:r>
            <a:r>
              <a:rPr lang="en-US" dirty="0" err="1"/>
              <a:t>organisatie</a:t>
            </a:r>
            <a:r>
              <a:rPr lang="en-US" dirty="0"/>
              <a:t> die </a:t>
            </a:r>
            <a:r>
              <a:rPr lang="en-US" dirty="0" err="1"/>
              <a:t>zie</a:t>
            </a:r>
            <a:r>
              <a:rPr lang="en-US" dirty="0"/>
              <a:t> </a:t>
            </a:r>
            <a:r>
              <a:rPr lang="en-US" dirty="0" err="1"/>
              <a:t>richt</a:t>
            </a:r>
            <a:r>
              <a:rPr lang="en-US" dirty="0"/>
              <a:t> op de </a:t>
            </a:r>
            <a:r>
              <a:rPr lang="en-US" dirty="0" err="1"/>
              <a:t>toekomst</a:t>
            </a:r>
            <a:r>
              <a:rPr lang="en-US" dirty="0"/>
              <a:t>. </a:t>
            </a:r>
            <a:r>
              <a:rPr lang="en-US" dirty="0" err="1"/>
              <a:t>Een</a:t>
            </a:r>
            <a:r>
              <a:rPr lang="en-US" dirty="0"/>
              <a:t> </a:t>
            </a:r>
            <a:r>
              <a:rPr lang="en-US" dirty="0" err="1"/>
              <a:t>toekomst</a:t>
            </a:r>
            <a:r>
              <a:rPr lang="en-US" dirty="0"/>
              <a:t> van </a:t>
            </a:r>
            <a:r>
              <a:rPr lang="en-US" dirty="0" err="1"/>
              <a:t>natuur</a:t>
            </a:r>
            <a:r>
              <a:rPr lang="en-US" dirty="0"/>
              <a:t> </a:t>
            </a:r>
            <a:r>
              <a:rPr lang="en-US" dirty="0" err="1"/>
              <a:t>en</a:t>
            </a:r>
            <a:r>
              <a:rPr lang="en-US" dirty="0"/>
              <a:t> </a:t>
            </a:r>
            <a:r>
              <a:rPr lang="en-US" dirty="0" err="1"/>
              <a:t>technologie</a:t>
            </a:r>
            <a:r>
              <a:rPr lang="en-US" dirty="0"/>
              <a:t>. </a:t>
            </a:r>
          </a:p>
          <a:p>
            <a:pPr marL="0" indent="0">
              <a:buNone/>
            </a:pPr>
            <a:endParaRPr lang="en-US" dirty="0"/>
          </a:p>
          <a:p>
            <a:pPr marL="0" indent="0">
              <a:buNone/>
            </a:pPr>
            <a:r>
              <a:rPr lang="en-US" dirty="0"/>
              <a:t>De </a:t>
            </a:r>
            <a:r>
              <a:rPr lang="en-US" dirty="0" err="1"/>
              <a:t>technologie</a:t>
            </a:r>
            <a:r>
              <a:rPr lang="en-US" dirty="0"/>
              <a:t> </a:t>
            </a:r>
            <a:r>
              <a:rPr lang="en-US" dirty="0" err="1"/>
              <a:t>piramide</a:t>
            </a:r>
            <a:r>
              <a:rPr lang="en-US" dirty="0"/>
              <a:t> is </a:t>
            </a:r>
            <a:r>
              <a:rPr lang="en-US" dirty="0" err="1"/>
              <a:t>een</a:t>
            </a:r>
            <a:r>
              <a:rPr lang="en-US" dirty="0"/>
              <a:t> tool om </a:t>
            </a:r>
            <a:r>
              <a:rPr lang="en-US" dirty="0" err="1"/>
              <a:t>na</a:t>
            </a:r>
            <a:r>
              <a:rPr lang="en-US" dirty="0"/>
              <a:t> </a:t>
            </a:r>
            <a:r>
              <a:rPr lang="en-US" dirty="0" err="1"/>
              <a:t>te</a:t>
            </a:r>
            <a:r>
              <a:rPr lang="en-US" dirty="0"/>
              <a:t> </a:t>
            </a:r>
            <a:r>
              <a:rPr lang="en-US" dirty="0" err="1"/>
              <a:t>gaan</a:t>
            </a:r>
            <a:r>
              <a:rPr lang="en-US" dirty="0"/>
              <a:t> hoe </a:t>
            </a:r>
            <a:r>
              <a:rPr lang="en-US" dirty="0" err="1"/>
              <a:t>geaccepteerd</a:t>
            </a:r>
            <a:r>
              <a:rPr lang="en-US" dirty="0"/>
              <a:t> </a:t>
            </a:r>
            <a:r>
              <a:rPr lang="en-US" dirty="0" err="1"/>
              <a:t>een</a:t>
            </a:r>
            <a:r>
              <a:rPr lang="en-US" dirty="0"/>
              <a:t> </a:t>
            </a:r>
            <a:r>
              <a:rPr lang="en-US" dirty="0" err="1"/>
              <a:t>bepaalde</a:t>
            </a:r>
            <a:r>
              <a:rPr lang="en-US" dirty="0"/>
              <a:t> </a:t>
            </a:r>
            <a:r>
              <a:rPr lang="en-US" dirty="0" err="1"/>
              <a:t>ontwikkeling</a:t>
            </a:r>
            <a:r>
              <a:rPr lang="en-US" dirty="0"/>
              <a:t> is. </a:t>
            </a:r>
          </a:p>
          <a:p>
            <a:pPr marL="0" indent="0">
              <a:buNone/>
            </a:pPr>
            <a:endParaRPr lang="en-US" dirty="0"/>
          </a:p>
          <a:p>
            <a:pPr marL="0" indent="0">
              <a:buNone/>
            </a:pPr>
            <a:r>
              <a:rPr lang="en-US" dirty="0" err="1"/>
              <a:t>Sommige</a:t>
            </a:r>
            <a:r>
              <a:rPr lang="en-US" dirty="0"/>
              <a:t> </a:t>
            </a:r>
            <a:r>
              <a:rPr lang="en-US" dirty="0" err="1"/>
              <a:t>bereiken</a:t>
            </a:r>
            <a:r>
              <a:rPr lang="en-US" dirty="0"/>
              <a:t> nooit het </a:t>
            </a:r>
            <a:r>
              <a:rPr lang="en-US" dirty="0" err="1"/>
              <a:t>hoogste</a:t>
            </a:r>
            <a:r>
              <a:rPr lang="en-US" dirty="0"/>
              <a:t> </a:t>
            </a:r>
            <a:r>
              <a:rPr lang="en-US" dirty="0" err="1"/>
              <a:t>niveau</a:t>
            </a:r>
            <a:r>
              <a:rPr lang="en-US" dirty="0"/>
              <a:t>. </a:t>
            </a:r>
          </a:p>
          <a:p>
            <a:pPr marL="0" indent="0">
              <a:buNone/>
            </a:pPr>
            <a:r>
              <a:rPr lang="en-US" sz="1800" dirty="0" err="1"/>
              <a:t>Zoals</a:t>
            </a:r>
            <a:r>
              <a:rPr lang="en-US" sz="1800" dirty="0"/>
              <a:t> internet of </a:t>
            </a:r>
            <a:r>
              <a:rPr lang="en-US" sz="1800" dirty="0" err="1"/>
              <a:t>tijd</a:t>
            </a:r>
            <a:r>
              <a:rPr lang="en-US" dirty="0"/>
              <a:t>. </a:t>
            </a:r>
            <a:endParaRPr lang="en-US" sz="1800" dirty="0"/>
          </a:p>
        </p:txBody>
      </p:sp>
      <p:pic>
        <p:nvPicPr>
          <p:cNvPr id="1026" name="Picture 2" descr="Next Nature Network">
            <a:extLst>
              <a:ext uri="{FF2B5EF4-FFF2-40B4-BE49-F238E27FC236}">
                <a16:creationId xmlns:a16="http://schemas.microsoft.com/office/drawing/2014/main" id="{2A86B1D3-A8F7-75E5-C6C8-E847B2759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96" y="1871773"/>
            <a:ext cx="5557688" cy="311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C4D2B398-B9CA-95A0-786D-5316918AFDF7}"/>
              </a:ext>
            </a:extLst>
          </p:cNvPr>
          <p:cNvSpPr>
            <a:spLocks noGrp="1"/>
          </p:cNvSpPr>
          <p:nvPr>
            <p:ph type="title"/>
          </p:nvPr>
        </p:nvSpPr>
        <p:spPr>
          <a:xfrm>
            <a:off x="371476" y="296863"/>
            <a:ext cx="5638799" cy="1160403"/>
          </a:xfrm>
        </p:spPr>
        <p:txBody>
          <a:bodyPr/>
          <a:lstStyle/>
          <a:p>
            <a:r>
              <a:rPr lang="en-US" dirty="0" err="1"/>
              <a:t>Antimaterie</a:t>
            </a:r>
            <a:endParaRPr lang="en-US" dirty="0"/>
          </a:p>
        </p:txBody>
      </p:sp>
      <p:sp>
        <p:nvSpPr>
          <p:cNvPr id="3081" name="Text Placeholder 2">
            <a:extLst>
              <a:ext uri="{FF2B5EF4-FFF2-40B4-BE49-F238E27FC236}">
                <a16:creationId xmlns:a16="http://schemas.microsoft.com/office/drawing/2014/main" id="{0D796EEE-E9AF-544E-5FAA-37780A41DF7D}"/>
              </a:ext>
            </a:extLst>
          </p:cNvPr>
          <p:cNvSpPr>
            <a:spLocks noGrp="1"/>
          </p:cNvSpPr>
          <p:nvPr>
            <p:ph type="body" sz="quarter" idx="13"/>
          </p:nvPr>
        </p:nvSpPr>
        <p:spPr>
          <a:xfrm>
            <a:off x="331777" y="1190992"/>
            <a:ext cx="5387487" cy="1965447"/>
          </a:xfrm>
        </p:spPr>
        <p:txBody>
          <a:bodyPr/>
          <a:lstStyle/>
          <a:p>
            <a:pPr marL="0" indent="0">
              <a:buNone/>
            </a:pPr>
            <a:r>
              <a:rPr lang="nl-NL" dirty="0"/>
              <a:t>1928, kwam een wiskundige met de voorspelling dat dit deeltje zou moeten bestaan. </a:t>
            </a:r>
          </a:p>
          <a:p>
            <a:pPr marL="0" indent="0">
              <a:buNone/>
            </a:pPr>
            <a:endParaRPr lang="nl-NL" dirty="0"/>
          </a:p>
          <a:p>
            <a:pPr marL="0" indent="0">
              <a:buNone/>
            </a:pPr>
            <a:r>
              <a:rPr lang="nl-NL" dirty="0"/>
              <a:t>Antimaterie bestaat uit deeltjes die dezelfde massa hebben als hun materie-tegenhangers, maar met een tegengestelde elektrische lading. </a:t>
            </a:r>
          </a:p>
          <a:p>
            <a:pPr marL="0" indent="0">
              <a:buNone/>
            </a:pPr>
            <a:endParaRPr lang="nl-NL" dirty="0"/>
          </a:p>
          <a:p>
            <a:pPr marL="0" indent="0">
              <a:buNone/>
            </a:pPr>
            <a:r>
              <a:rPr lang="nl-NL" dirty="0"/>
              <a:t>Kan gemaakt worden en er word onderzoek naar gedaan in CERN in Zwitserland. </a:t>
            </a:r>
          </a:p>
        </p:txBody>
      </p:sp>
      <p:pic>
        <p:nvPicPr>
          <p:cNvPr id="3074" name="Picture 2" descr="Antimaterie - Wikipedia">
            <a:extLst>
              <a:ext uri="{FF2B5EF4-FFF2-40B4-BE49-F238E27FC236}">
                <a16:creationId xmlns:a16="http://schemas.microsoft.com/office/drawing/2014/main" id="{5FDAD2A0-8A77-9B1B-2091-1A754550CD0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p:blipFill>
        <p:spPr bwMode="auto">
          <a:xfrm>
            <a:off x="5974729" y="384607"/>
            <a:ext cx="5834492" cy="574473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083" name="Text Placeholder 4">
            <a:extLst>
              <a:ext uri="{FF2B5EF4-FFF2-40B4-BE49-F238E27FC236}">
                <a16:creationId xmlns:a16="http://schemas.microsoft.com/office/drawing/2014/main" id="{54FA5B53-7A9D-55CA-3CA6-FF667BB825E7}"/>
              </a:ext>
            </a:extLst>
          </p:cNvPr>
          <p:cNvSpPr>
            <a:spLocks noGrp="1"/>
          </p:cNvSpPr>
          <p:nvPr>
            <p:ph type="body" sz="quarter" idx="15"/>
          </p:nvPr>
        </p:nvSpPr>
        <p:spPr>
          <a:xfrm>
            <a:off x="10999221" y="6308761"/>
            <a:ext cx="810000" cy="168361"/>
          </a:xfrm>
        </p:spPr>
        <p:txBody>
          <a:bodyPr/>
          <a:lstStyle/>
          <a:p>
            <a:endParaRPr lang="en-US"/>
          </a:p>
        </p:txBody>
      </p:sp>
      <p:pic>
        <p:nvPicPr>
          <p:cNvPr id="5" name="Afbeelding 4">
            <a:extLst>
              <a:ext uri="{FF2B5EF4-FFF2-40B4-BE49-F238E27FC236}">
                <a16:creationId xmlns:a16="http://schemas.microsoft.com/office/drawing/2014/main" id="{01A1C081-CFDF-6AB0-74EA-A4CAC9FEF771}"/>
              </a:ext>
            </a:extLst>
          </p:cNvPr>
          <p:cNvPicPr>
            <a:picLocks noChangeAspect="1"/>
          </p:cNvPicPr>
          <p:nvPr/>
        </p:nvPicPr>
        <p:blipFill>
          <a:blip r:embed="rId4"/>
          <a:stretch>
            <a:fillRect/>
          </a:stretch>
        </p:blipFill>
        <p:spPr>
          <a:xfrm>
            <a:off x="411172" y="4302586"/>
            <a:ext cx="5308092" cy="2090355"/>
          </a:xfrm>
          <a:prstGeom prst="rect">
            <a:avLst/>
          </a:prstGeom>
        </p:spPr>
      </p:pic>
    </p:spTree>
    <p:extLst>
      <p:ext uri="{BB962C8B-B14F-4D97-AF65-F5344CB8AC3E}">
        <p14:creationId xmlns:p14="http://schemas.microsoft.com/office/powerpoint/2010/main" val="30965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lijkbenige driehoek 5">
            <a:extLst>
              <a:ext uri="{FF2B5EF4-FFF2-40B4-BE49-F238E27FC236}">
                <a16:creationId xmlns:a16="http://schemas.microsoft.com/office/drawing/2014/main" id="{AC7E928E-FBCF-4BAE-A15B-5A9E3D4CB015}"/>
              </a:ext>
            </a:extLst>
          </p:cNvPr>
          <p:cNvSpPr/>
          <p:nvPr/>
        </p:nvSpPr>
        <p:spPr>
          <a:xfrm>
            <a:off x="5159022" y="903111"/>
            <a:ext cx="7032977" cy="4245151"/>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3575F1ED-D5DA-491E-8A77-9D4D79B3017C}"/>
              </a:ext>
            </a:extLst>
          </p:cNvPr>
          <p:cNvSpPr>
            <a:spLocks noGrp="1"/>
          </p:cNvSpPr>
          <p:nvPr>
            <p:ph type="title"/>
          </p:nvPr>
        </p:nvSpPr>
        <p:spPr>
          <a:xfrm>
            <a:off x="371475" y="238433"/>
            <a:ext cx="11437745" cy="1160403"/>
          </a:xfrm>
        </p:spPr>
        <p:txBody>
          <a:bodyPr/>
          <a:lstStyle/>
          <a:p>
            <a:r>
              <a:rPr lang="nl-NL" dirty="0"/>
              <a:t>De technologie piramide</a:t>
            </a:r>
          </a:p>
        </p:txBody>
      </p:sp>
      <p:sp>
        <p:nvSpPr>
          <p:cNvPr id="3" name="Tijdelijke aanduiding voor tekst 2">
            <a:extLst>
              <a:ext uri="{FF2B5EF4-FFF2-40B4-BE49-F238E27FC236}">
                <a16:creationId xmlns:a16="http://schemas.microsoft.com/office/drawing/2014/main" id="{05C78EDB-6CA5-43B3-B4A3-8A1670056CC9}"/>
              </a:ext>
            </a:extLst>
          </p:cNvPr>
          <p:cNvSpPr>
            <a:spLocks noGrp="1"/>
          </p:cNvSpPr>
          <p:nvPr>
            <p:ph type="body" sz="quarter" idx="13"/>
          </p:nvPr>
        </p:nvSpPr>
        <p:spPr>
          <a:xfrm>
            <a:off x="371475" y="1709738"/>
            <a:ext cx="4539192" cy="4419599"/>
          </a:xfrm>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a:p>
            <a:endParaRPr lang="nl-NL" dirty="0"/>
          </a:p>
        </p:txBody>
      </p:sp>
      <p:sp>
        <p:nvSpPr>
          <p:cNvPr id="5" name="Tijdelijke aanduiding voor tekst 4">
            <a:extLst>
              <a:ext uri="{FF2B5EF4-FFF2-40B4-BE49-F238E27FC236}">
                <a16:creationId xmlns:a16="http://schemas.microsoft.com/office/drawing/2014/main" id="{642C7E18-63FD-420D-906F-8BA78DD0B284}"/>
              </a:ext>
            </a:extLst>
          </p:cNvPr>
          <p:cNvSpPr>
            <a:spLocks noGrp="1"/>
          </p:cNvSpPr>
          <p:nvPr>
            <p:ph type="body" sz="quarter" idx="16"/>
          </p:nvPr>
        </p:nvSpPr>
        <p:spPr>
          <a:xfrm>
            <a:off x="5766490" y="5433778"/>
            <a:ext cx="5645148" cy="406401"/>
          </a:xfrm>
        </p:spPr>
        <p:txBody>
          <a:bodyPr/>
          <a:lstStyle/>
          <a:p>
            <a:r>
              <a:rPr lang="nl-NL" dirty="0"/>
              <a:t>De technologie piramide, van idee naar de </a:t>
            </a:r>
            <a:r>
              <a:rPr lang="nl-NL" dirty="0" err="1"/>
              <a:t>technosfeer</a:t>
            </a:r>
            <a:endParaRPr lang="nl-NL" dirty="0"/>
          </a:p>
        </p:txBody>
      </p:sp>
      <p:sp>
        <p:nvSpPr>
          <p:cNvPr id="7" name="Tekstvak 6">
            <a:extLst>
              <a:ext uri="{FF2B5EF4-FFF2-40B4-BE49-F238E27FC236}">
                <a16:creationId xmlns:a16="http://schemas.microsoft.com/office/drawing/2014/main" id="{FA19E896-BAD3-44FC-8014-FA407EC97889}"/>
              </a:ext>
            </a:extLst>
          </p:cNvPr>
          <p:cNvSpPr txBox="1"/>
          <p:nvPr/>
        </p:nvSpPr>
        <p:spPr>
          <a:xfrm>
            <a:off x="8088488" y="1398836"/>
            <a:ext cx="1174044" cy="369332"/>
          </a:xfrm>
          <a:prstGeom prst="rect">
            <a:avLst/>
          </a:prstGeom>
          <a:noFill/>
        </p:spPr>
        <p:txBody>
          <a:bodyPr wrap="square" rtlCol="0">
            <a:spAutoFit/>
          </a:bodyPr>
          <a:lstStyle/>
          <a:p>
            <a:r>
              <a:rPr lang="nl-NL" dirty="0"/>
              <a:t>Natuurlijk</a:t>
            </a:r>
          </a:p>
        </p:txBody>
      </p:sp>
      <p:sp>
        <p:nvSpPr>
          <p:cNvPr id="8" name="Tekstvak 7">
            <a:extLst>
              <a:ext uri="{FF2B5EF4-FFF2-40B4-BE49-F238E27FC236}">
                <a16:creationId xmlns:a16="http://schemas.microsoft.com/office/drawing/2014/main" id="{FAF738BC-952E-47BD-B4DB-D9EA3375ECEE}"/>
              </a:ext>
            </a:extLst>
          </p:cNvPr>
          <p:cNvSpPr txBox="1"/>
          <p:nvPr/>
        </p:nvSpPr>
        <p:spPr>
          <a:xfrm>
            <a:off x="7890933" y="1925337"/>
            <a:ext cx="1614312" cy="369332"/>
          </a:xfrm>
          <a:prstGeom prst="rect">
            <a:avLst/>
          </a:prstGeom>
          <a:noFill/>
        </p:spPr>
        <p:txBody>
          <a:bodyPr wrap="square" rtlCol="0">
            <a:spAutoFit/>
          </a:bodyPr>
          <a:lstStyle/>
          <a:p>
            <a:pPr algn="ctr"/>
            <a:r>
              <a:rPr lang="nl-NL" dirty="0"/>
              <a:t>Onzichtbaar</a:t>
            </a:r>
          </a:p>
        </p:txBody>
      </p:sp>
      <p:sp>
        <p:nvSpPr>
          <p:cNvPr id="9" name="Tekstvak 8">
            <a:extLst>
              <a:ext uri="{FF2B5EF4-FFF2-40B4-BE49-F238E27FC236}">
                <a16:creationId xmlns:a16="http://schemas.microsoft.com/office/drawing/2014/main" id="{8EF1E67B-B6B1-4E8D-8EA5-151325E4F511}"/>
              </a:ext>
            </a:extLst>
          </p:cNvPr>
          <p:cNvSpPr txBox="1"/>
          <p:nvPr/>
        </p:nvSpPr>
        <p:spPr>
          <a:xfrm>
            <a:off x="7405507" y="2451838"/>
            <a:ext cx="2540000" cy="369332"/>
          </a:xfrm>
          <a:prstGeom prst="rect">
            <a:avLst/>
          </a:prstGeom>
          <a:noFill/>
        </p:spPr>
        <p:txBody>
          <a:bodyPr wrap="square" rtlCol="0">
            <a:spAutoFit/>
          </a:bodyPr>
          <a:lstStyle/>
          <a:p>
            <a:pPr algn="ctr"/>
            <a:r>
              <a:rPr lang="nl-NL" dirty="0"/>
              <a:t>Onmisbaar</a:t>
            </a:r>
          </a:p>
        </p:txBody>
      </p:sp>
      <p:sp>
        <p:nvSpPr>
          <p:cNvPr id="10" name="Tekstvak 9">
            <a:extLst>
              <a:ext uri="{FF2B5EF4-FFF2-40B4-BE49-F238E27FC236}">
                <a16:creationId xmlns:a16="http://schemas.microsoft.com/office/drawing/2014/main" id="{41D30A7D-420C-4487-8077-5513A187B4A7}"/>
              </a:ext>
            </a:extLst>
          </p:cNvPr>
          <p:cNvSpPr txBox="1"/>
          <p:nvPr/>
        </p:nvSpPr>
        <p:spPr>
          <a:xfrm>
            <a:off x="6987821" y="2975595"/>
            <a:ext cx="3420533" cy="369332"/>
          </a:xfrm>
          <a:prstGeom prst="rect">
            <a:avLst/>
          </a:prstGeom>
          <a:noFill/>
        </p:spPr>
        <p:txBody>
          <a:bodyPr wrap="square" rtlCol="0">
            <a:spAutoFit/>
          </a:bodyPr>
          <a:lstStyle/>
          <a:p>
            <a:pPr algn="ctr"/>
            <a:r>
              <a:rPr lang="nl-NL" dirty="0"/>
              <a:t>Geaccepteerd</a:t>
            </a:r>
          </a:p>
        </p:txBody>
      </p:sp>
      <p:sp>
        <p:nvSpPr>
          <p:cNvPr id="12" name="Tekstvak 11">
            <a:extLst>
              <a:ext uri="{FF2B5EF4-FFF2-40B4-BE49-F238E27FC236}">
                <a16:creationId xmlns:a16="http://schemas.microsoft.com/office/drawing/2014/main" id="{2563CE81-F05A-4E3F-A09C-D6981F9E3792}"/>
              </a:ext>
            </a:extLst>
          </p:cNvPr>
          <p:cNvSpPr txBox="1"/>
          <p:nvPr/>
        </p:nvSpPr>
        <p:spPr>
          <a:xfrm>
            <a:off x="6671730" y="3488610"/>
            <a:ext cx="4007556" cy="369332"/>
          </a:xfrm>
          <a:prstGeom prst="rect">
            <a:avLst/>
          </a:prstGeom>
          <a:noFill/>
        </p:spPr>
        <p:txBody>
          <a:bodyPr wrap="square" rtlCol="0">
            <a:spAutoFit/>
          </a:bodyPr>
          <a:lstStyle/>
          <a:p>
            <a:pPr algn="ctr"/>
            <a:r>
              <a:rPr lang="nl-NL" dirty="0"/>
              <a:t>Toegepast</a:t>
            </a:r>
          </a:p>
        </p:txBody>
      </p:sp>
      <p:sp>
        <p:nvSpPr>
          <p:cNvPr id="13" name="Tekstvak 12">
            <a:extLst>
              <a:ext uri="{FF2B5EF4-FFF2-40B4-BE49-F238E27FC236}">
                <a16:creationId xmlns:a16="http://schemas.microsoft.com/office/drawing/2014/main" id="{9DA45D9B-5AE4-4D7F-B5A0-852BC63CEF64}"/>
              </a:ext>
            </a:extLst>
          </p:cNvPr>
          <p:cNvSpPr txBox="1"/>
          <p:nvPr/>
        </p:nvSpPr>
        <p:spPr>
          <a:xfrm>
            <a:off x="6225995" y="3919537"/>
            <a:ext cx="4899023" cy="369332"/>
          </a:xfrm>
          <a:prstGeom prst="rect">
            <a:avLst/>
          </a:prstGeom>
          <a:noFill/>
        </p:spPr>
        <p:txBody>
          <a:bodyPr wrap="square" rtlCol="0">
            <a:spAutoFit/>
          </a:bodyPr>
          <a:lstStyle/>
          <a:p>
            <a:pPr algn="ctr"/>
            <a:r>
              <a:rPr lang="nl-NL" dirty="0"/>
              <a:t>Operationeel</a:t>
            </a:r>
          </a:p>
        </p:txBody>
      </p:sp>
      <p:sp>
        <p:nvSpPr>
          <p:cNvPr id="14" name="Tekstvak 13">
            <a:extLst>
              <a:ext uri="{FF2B5EF4-FFF2-40B4-BE49-F238E27FC236}">
                <a16:creationId xmlns:a16="http://schemas.microsoft.com/office/drawing/2014/main" id="{B7ADB5CC-C9B6-4D33-9FD8-21C6CBCCB640}"/>
              </a:ext>
            </a:extLst>
          </p:cNvPr>
          <p:cNvSpPr txBox="1"/>
          <p:nvPr/>
        </p:nvSpPr>
        <p:spPr>
          <a:xfrm>
            <a:off x="6248575" y="4408255"/>
            <a:ext cx="4899023" cy="369332"/>
          </a:xfrm>
          <a:prstGeom prst="rect">
            <a:avLst/>
          </a:prstGeom>
          <a:noFill/>
        </p:spPr>
        <p:txBody>
          <a:bodyPr wrap="square" rtlCol="0">
            <a:spAutoFit/>
          </a:bodyPr>
          <a:lstStyle/>
          <a:p>
            <a:pPr algn="ctr"/>
            <a:r>
              <a:rPr lang="nl-NL" dirty="0"/>
              <a:t>Verbeelding</a:t>
            </a:r>
          </a:p>
        </p:txBody>
      </p:sp>
      <p:cxnSp>
        <p:nvCxnSpPr>
          <p:cNvPr id="16" name="Rechte verbindingslijn 15">
            <a:extLst>
              <a:ext uri="{FF2B5EF4-FFF2-40B4-BE49-F238E27FC236}">
                <a16:creationId xmlns:a16="http://schemas.microsoft.com/office/drawing/2014/main" id="{74CB2742-8F98-4518-83A8-DE742267C9F8}"/>
              </a:ext>
            </a:extLst>
          </p:cNvPr>
          <p:cNvCxnSpPr/>
          <p:nvPr/>
        </p:nvCxnSpPr>
        <p:spPr>
          <a:xfrm>
            <a:off x="7890933" y="1925337"/>
            <a:ext cx="1614312" cy="0"/>
          </a:xfrm>
          <a:prstGeom prst="line">
            <a:avLst/>
          </a:prstGeom>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25B922E1-0FF7-4DB7-B7CE-F1617F01E8B4}"/>
              </a:ext>
            </a:extLst>
          </p:cNvPr>
          <p:cNvCxnSpPr>
            <a:cxnSpLocks/>
          </p:cNvCxnSpPr>
          <p:nvPr/>
        </p:nvCxnSpPr>
        <p:spPr>
          <a:xfrm>
            <a:off x="7383639" y="2451838"/>
            <a:ext cx="2561868" cy="0"/>
          </a:xfrm>
          <a:prstGeom prst="line">
            <a:avLst/>
          </a:prstGeom>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6FD70402-94E5-4D5C-AEBC-0D0995E25932}"/>
              </a:ext>
            </a:extLst>
          </p:cNvPr>
          <p:cNvCxnSpPr>
            <a:cxnSpLocks/>
          </p:cNvCxnSpPr>
          <p:nvPr/>
        </p:nvCxnSpPr>
        <p:spPr>
          <a:xfrm>
            <a:off x="6943377" y="2975595"/>
            <a:ext cx="3464977" cy="0"/>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9C0964E4-D514-4502-868F-B34ED46442A7}"/>
              </a:ext>
            </a:extLst>
          </p:cNvPr>
          <p:cNvCxnSpPr>
            <a:cxnSpLocks/>
          </p:cNvCxnSpPr>
          <p:nvPr/>
        </p:nvCxnSpPr>
        <p:spPr>
          <a:xfrm>
            <a:off x="6536267" y="3488610"/>
            <a:ext cx="4312355" cy="0"/>
          </a:xfrm>
          <a:prstGeom prst="line">
            <a:avLst/>
          </a:prstGeom>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5428E4B3-E098-412B-B79E-5CF78B268FC8}"/>
              </a:ext>
            </a:extLst>
          </p:cNvPr>
          <p:cNvCxnSpPr>
            <a:cxnSpLocks/>
          </p:cNvCxnSpPr>
          <p:nvPr/>
        </p:nvCxnSpPr>
        <p:spPr>
          <a:xfrm>
            <a:off x="6175377" y="3919537"/>
            <a:ext cx="4949641" cy="0"/>
          </a:xfrm>
          <a:prstGeom prst="line">
            <a:avLst/>
          </a:prstGeom>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42F0E6FE-2335-460C-A935-62D14419149D}"/>
              </a:ext>
            </a:extLst>
          </p:cNvPr>
          <p:cNvCxnSpPr>
            <a:cxnSpLocks/>
          </p:cNvCxnSpPr>
          <p:nvPr/>
        </p:nvCxnSpPr>
        <p:spPr>
          <a:xfrm>
            <a:off x="5802489" y="4408255"/>
            <a:ext cx="5779911" cy="37784"/>
          </a:xfrm>
          <a:prstGeom prst="line">
            <a:avLst/>
          </a:prstGeom>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B64446A8-535D-4F40-8FCB-8FA67F3E4E9F}"/>
              </a:ext>
            </a:extLst>
          </p:cNvPr>
          <p:cNvCxnSpPr/>
          <p:nvPr/>
        </p:nvCxnSpPr>
        <p:spPr>
          <a:xfrm flipV="1">
            <a:off x="5232994" y="1989693"/>
            <a:ext cx="0" cy="271046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11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2D6FC-10E9-8603-8565-468DB540AFD6}"/>
              </a:ext>
            </a:extLst>
          </p:cNvPr>
          <p:cNvSpPr>
            <a:spLocks noGrp="1"/>
          </p:cNvSpPr>
          <p:nvPr>
            <p:ph type="title"/>
          </p:nvPr>
        </p:nvSpPr>
        <p:spPr/>
        <p:txBody>
          <a:bodyPr/>
          <a:lstStyle/>
          <a:p>
            <a:r>
              <a:rPr lang="nl-NL" dirty="0"/>
              <a:t>Feedback </a:t>
            </a:r>
            <a:r>
              <a:rPr lang="nl-NL" dirty="0" err="1"/>
              <a:t>friends</a:t>
            </a:r>
            <a:r>
              <a:rPr lang="nl-NL" dirty="0"/>
              <a:t> &amp; seminar</a:t>
            </a:r>
          </a:p>
        </p:txBody>
      </p:sp>
      <p:sp>
        <p:nvSpPr>
          <p:cNvPr id="3" name="Tijdelijke aanduiding voor inhoud 2">
            <a:extLst>
              <a:ext uri="{FF2B5EF4-FFF2-40B4-BE49-F238E27FC236}">
                <a16:creationId xmlns:a16="http://schemas.microsoft.com/office/drawing/2014/main" id="{6301A1D1-06DD-906C-AC00-8F76574EEE3A}"/>
              </a:ext>
            </a:extLst>
          </p:cNvPr>
          <p:cNvSpPr>
            <a:spLocks noGrp="1"/>
          </p:cNvSpPr>
          <p:nvPr>
            <p:ph idx="1"/>
          </p:nvPr>
        </p:nvSpPr>
        <p:spPr/>
        <p:txBody>
          <a:bodyPr/>
          <a:lstStyle/>
          <a:p>
            <a:pPr>
              <a:buFontTx/>
              <a:buChar char="-"/>
            </a:pPr>
            <a:r>
              <a:rPr lang="nl-NL" dirty="0"/>
              <a:t>Iedereen blijft in de klas gaat zelfstandig werken. </a:t>
            </a:r>
            <a:br>
              <a:rPr lang="nl-NL" dirty="0"/>
            </a:br>
            <a:r>
              <a:rPr lang="nl-NL" dirty="0"/>
              <a:t>De gene die feedback geeft en de twee personen die het ontvangen komen iedere keer naar voren. </a:t>
            </a:r>
          </a:p>
          <a:p>
            <a:pPr>
              <a:buFontTx/>
              <a:buChar char="-"/>
            </a:pPr>
            <a:r>
              <a:rPr lang="nl-NL" dirty="0"/>
              <a:t>Als je niet aan de beurt bent ga je of de ontvangen feedback verwerken in je verslag/visie. Mocht je dat al gedaan hebben ga je de seminar voorbereiden.</a:t>
            </a:r>
          </a:p>
          <a:p>
            <a:pPr>
              <a:buFontTx/>
              <a:buChar char="-"/>
            </a:pPr>
            <a:endParaRPr lang="nl-NL" dirty="0"/>
          </a:p>
          <a:p>
            <a:pPr>
              <a:buFontTx/>
              <a:buChar char="-"/>
            </a:pPr>
            <a:endParaRPr lang="nl-NL" dirty="0"/>
          </a:p>
          <a:p>
            <a:pPr marL="0" indent="0">
              <a:buNone/>
            </a:pPr>
            <a:r>
              <a:rPr lang="nl-NL" b="1" dirty="0"/>
              <a:t>Seminar voorbereiden: </a:t>
            </a:r>
          </a:p>
          <a:p>
            <a:pPr>
              <a:buFontTx/>
              <a:buChar char="-"/>
            </a:pPr>
            <a:r>
              <a:rPr lang="nl-NL" dirty="0"/>
              <a:t>Ga op zoek naar inspiratie </a:t>
            </a:r>
          </a:p>
          <a:p>
            <a:pPr>
              <a:buFontTx/>
              <a:buChar char="-"/>
            </a:pPr>
            <a:r>
              <a:rPr lang="nl-NL" dirty="0"/>
              <a:t>Bepaal een voorlopige lay-out; bedenk hoe je jou visie wilt presenteren, hoe je jou tentoonstelling interactief ga maken. Maak een prototype/schrijf een plan uit. </a:t>
            </a:r>
          </a:p>
          <a:p>
            <a:pPr>
              <a:buFontTx/>
              <a:buChar char="-"/>
            </a:pPr>
            <a:r>
              <a:rPr lang="nl-NL" dirty="0"/>
              <a:t>Test je tentoonstelling en controleer je teksten!</a:t>
            </a:r>
          </a:p>
          <a:p>
            <a:pPr>
              <a:buFontTx/>
              <a:buChar char="-"/>
            </a:pPr>
            <a:endParaRPr lang="nl-NL" dirty="0"/>
          </a:p>
          <a:p>
            <a:pPr marL="0" indent="0">
              <a:buNone/>
            </a:pPr>
            <a:endParaRPr lang="nl-NL" dirty="0"/>
          </a:p>
        </p:txBody>
      </p:sp>
    </p:spTree>
    <p:extLst>
      <p:ext uri="{BB962C8B-B14F-4D97-AF65-F5344CB8AC3E}">
        <p14:creationId xmlns:p14="http://schemas.microsoft.com/office/powerpoint/2010/main" val="35370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C68939-BEF6-8895-53D6-1127516FEA1C}"/>
              </a:ext>
            </a:extLst>
          </p:cNvPr>
          <p:cNvSpPr>
            <a:spLocks noGrp="1"/>
          </p:cNvSpPr>
          <p:nvPr>
            <p:ph type="ctrTitle"/>
          </p:nvPr>
        </p:nvSpPr>
        <p:spPr/>
        <p:txBody>
          <a:bodyPr/>
          <a:lstStyle/>
          <a:p>
            <a:r>
              <a:rPr lang="nl-NL" dirty="0" err="1"/>
              <a:t>Biomimicry</a:t>
            </a:r>
            <a:endParaRPr lang="nl-NL" dirty="0"/>
          </a:p>
        </p:txBody>
      </p:sp>
    </p:spTree>
    <p:extLst>
      <p:ext uri="{BB962C8B-B14F-4D97-AF65-F5344CB8AC3E}">
        <p14:creationId xmlns:p14="http://schemas.microsoft.com/office/powerpoint/2010/main" val="3892691028"/>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2775</TotalTime>
  <Words>1479</Words>
  <Application>Microsoft Office PowerPoint</Application>
  <PresentationFormat>Breedbeeld</PresentationFormat>
  <Paragraphs>137</Paragraphs>
  <Slides>17</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Aptos</vt:lpstr>
      <vt:lpstr>Arial</vt:lpstr>
      <vt:lpstr>Arial Black</vt:lpstr>
      <vt:lpstr>Calibri Light</vt:lpstr>
      <vt:lpstr>Söhne</vt:lpstr>
      <vt:lpstr>ThemaYuverta</vt:lpstr>
      <vt:lpstr>De stad van de Toekomst Circulaire economie</vt:lpstr>
      <vt:lpstr>Nieuws van de “week”</vt:lpstr>
      <vt:lpstr>Biosfeer en techosfeer </vt:lpstr>
      <vt:lpstr>Biosfeer technosfeer en onze samenleving overlappen elkaar </vt:lpstr>
      <vt:lpstr>Samengevat</vt:lpstr>
      <vt:lpstr>Antimaterie</vt:lpstr>
      <vt:lpstr>De technologie piramide</vt:lpstr>
      <vt:lpstr>Feedback friends &amp; seminar</vt:lpstr>
      <vt:lpstr>Biomimicry</vt:lpstr>
      <vt:lpstr>Boek: Biomimicry, innovation inspired by nature</vt:lpstr>
      <vt:lpstr>PowerPoint-presentatie</vt:lpstr>
      <vt:lpstr>Biobased economie</vt:lpstr>
      <vt:lpstr>Biobased</vt:lpstr>
      <vt:lpstr>Biobased – circulaire economie</vt:lpstr>
      <vt:lpstr>De circulaire toekomst</vt:lpstr>
      <vt:lpstr>Stedelijk metabolisme</vt:lpstr>
      <vt:lpstr>Systeemdenken!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stad van de Toekomst Circulaire economie</dc:title>
  <dc:creator>Gerjan de Ruiter</dc:creator>
  <cp:lastModifiedBy>Gerjan de Ruiter</cp:lastModifiedBy>
  <cp:revision>2</cp:revision>
  <dcterms:created xsi:type="dcterms:W3CDTF">2024-03-13T15:17:34Z</dcterms:created>
  <dcterms:modified xsi:type="dcterms:W3CDTF">2024-03-22T08:24:00Z</dcterms:modified>
</cp:coreProperties>
</file>